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3.xml" ContentType="application/vnd.openxmlformats-officedocument.drawingml.chartshapes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drawings/drawing5.xml" ContentType="application/vnd.openxmlformats-officedocument.drawingml.chartshapes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3"/>
  </p:notesMasterIdLst>
  <p:sldIdLst>
    <p:sldId id="260" r:id="rId5"/>
    <p:sldId id="288" r:id="rId6"/>
    <p:sldId id="284" r:id="rId7"/>
    <p:sldId id="293" r:id="rId8"/>
    <p:sldId id="277" r:id="rId9"/>
    <p:sldId id="278" r:id="rId10"/>
    <p:sldId id="279" r:id="rId11"/>
    <p:sldId id="276" r:id="rId12"/>
    <p:sldId id="280" r:id="rId13"/>
    <p:sldId id="282" r:id="rId14"/>
    <p:sldId id="281" r:id="rId15"/>
    <p:sldId id="286" r:id="rId16"/>
    <p:sldId id="274" r:id="rId17"/>
    <p:sldId id="273" r:id="rId18"/>
    <p:sldId id="289" r:id="rId19"/>
    <p:sldId id="291" r:id="rId20"/>
    <p:sldId id="292" r:id="rId21"/>
    <p:sldId id="28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B4145D-0F5C-4E8D-BD80-46242E0F06E9}" v="122" dt="2021-03-05T12:16:59.025"/>
    <p1510:client id="{22BAF64C-A456-4451-A20D-2AB914A8A1FE}" v="35" dt="2021-03-05T12:26:40.695"/>
    <p1510:client id="{56E7E46E-AFD7-49EC-8308-C628D1C6CE57}" v="24" dt="2021-03-05T08:44:02.516"/>
    <p1510:client id="{5B54C0AA-2765-4179-89C4-3E417B3BD0F0}" v="338" dt="2021-03-05T12:27:35.694"/>
    <p1510:client id="{82197720-85BD-4608-AC9D-D64864EC6D58}" v="31" dt="2021-03-05T11:45:21.978"/>
    <p1510:client id="{84081776-0BC6-4E24-B7A4-C5A5241D4D72}" v="4" dt="2021-03-05T10:26:56.311"/>
    <p1510:client id="{89E552B0-0101-49E1-A85D-B958A353AB8B}" v="18" dt="2021-03-08T08:21:15.975"/>
    <p1510:client id="{9B0AB7E1-E55F-4165-88DA-EFFBA3167340}" v="182" dt="2021-03-05T11:42:23.698"/>
    <p1510:client id="{9EAA0EB5-B6D5-495C-A4C9-CD25309D5FFC}" v="1" dt="2021-03-06T20:53:43.137"/>
    <p1510:client id="{A313EEAE-8060-4B0A-B31F-F48DCB54C318}" v="1253" dt="2021-03-05T09:54:50.252"/>
    <p1510:client id="{A828D96B-9CB1-48B4-A5D3-9CDA254066B7}" v="22" dt="2021-03-05T13:39:38.463"/>
    <p1510:client id="{B60F6EAA-32F7-4C2C-9D6E-6A2F6CA1653C}" v="8" dt="2021-03-05T12:55:55.842"/>
    <p1510:client id="{C7F220B7-8F0A-4914-8A55-5B67CFCC04AB}" v="9" dt="2021-03-17T23:17:06.714"/>
    <p1510:client id="{C8B12949-92FD-4FBB-921E-1AF79A30CE46}" v="157" dt="2021-03-05T09:17:19.788"/>
    <p1510:client id="{E2D193CF-F7E5-4F34-A824-C1BB44F89F3D}" v="293" dt="2021-03-05T10:19:32.258"/>
    <p1510:client id="{E92AB31D-F852-42FA-884A-5EBF52AD0141}" v="95" dt="2021-03-06T20:44:49.244"/>
    <p1510:client id="{ED0EE29F-9149-410B-9250-F9327408A3DF}" v="44" dt="2021-03-08T09:22:55.981"/>
    <p1510:client id="{F611247B-EDEC-49A4-9D9D-363943012B8D}" v="3" dt="2021-03-05T09:20:11.0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RMANN Michal (COMM-BRATISLAVA-EXT)" userId="S::michal.hermann@ext.ec.europa.eu::e50004e3-ba4c-40bb-8cc5-dc064892d9ba" providerId="AD" clId="Web-{E2D193CF-F7E5-4F34-A824-C1BB44F89F3D}"/>
    <pc:docChg chg="addSld delSld modSld">
      <pc:chgData name="HERMANN Michal (COMM-BRATISLAVA-EXT)" userId="S::michal.hermann@ext.ec.europa.eu::e50004e3-ba4c-40bb-8cc5-dc064892d9ba" providerId="AD" clId="Web-{E2D193CF-F7E5-4F34-A824-C1BB44F89F3D}" dt="2021-03-05T10:19:32.258" v="290" actId="14100"/>
      <pc:docMkLst>
        <pc:docMk/>
      </pc:docMkLst>
      <pc:sldChg chg="modSp">
        <pc:chgData name="HERMANN Michal (COMM-BRATISLAVA-EXT)" userId="S::michal.hermann@ext.ec.europa.eu::e50004e3-ba4c-40bb-8cc5-dc064892d9ba" providerId="AD" clId="Web-{E2D193CF-F7E5-4F34-A824-C1BB44F89F3D}" dt="2021-03-05T10:19:23.539" v="288" actId="20577"/>
        <pc:sldMkLst>
          <pc:docMk/>
          <pc:sldMk cId="2550024573" sldId="256"/>
        </pc:sldMkLst>
        <pc:spChg chg="mod">
          <ac:chgData name="HERMANN Michal (COMM-BRATISLAVA-EXT)" userId="S::michal.hermann@ext.ec.europa.eu::e50004e3-ba4c-40bb-8cc5-dc064892d9ba" providerId="AD" clId="Web-{E2D193CF-F7E5-4F34-A824-C1BB44F89F3D}" dt="2021-03-05T10:19:23.539" v="288" actId="20577"/>
          <ac:spMkLst>
            <pc:docMk/>
            <pc:sldMk cId="2550024573" sldId="256"/>
            <ac:spMk id="2" creationId="{00000000-0000-0000-0000-000000000000}"/>
          </ac:spMkLst>
        </pc:spChg>
      </pc:sldChg>
      <pc:sldChg chg="addSp delSp modSp mod setBg setClrOvrMap">
        <pc:chgData name="HERMANN Michal (COMM-BRATISLAVA-EXT)" userId="S::michal.hermann@ext.ec.europa.eu::e50004e3-ba4c-40bb-8cc5-dc064892d9ba" providerId="AD" clId="Web-{E2D193CF-F7E5-4F34-A824-C1BB44F89F3D}" dt="2021-03-05T10:19:01.023" v="287" actId="1076"/>
        <pc:sldMkLst>
          <pc:docMk/>
          <pc:sldMk cId="879574198" sldId="260"/>
        </pc:sldMkLst>
        <pc:spChg chg="mod ord">
          <ac:chgData name="HERMANN Michal (COMM-BRATISLAVA-EXT)" userId="S::michal.hermann@ext.ec.europa.eu::e50004e3-ba4c-40bb-8cc5-dc064892d9ba" providerId="AD" clId="Web-{E2D193CF-F7E5-4F34-A824-C1BB44F89F3D}" dt="2021-03-05T10:18:19.553" v="276"/>
          <ac:spMkLst>
            <pc:docMk/>
            <pc:sldMk cId="879574198" sldId="260"/>
            <ac:spMk id="2" creationId="{00000000-0000-0000-0000-000000000000}"/>
          </ac:spMkLst>
        </pc:spChg>
        <pc:spChg chg="add del">
          <ac:chgData name="HERMANN Michal (COMM-BRATISLAVA-EXT)" userId="S::michal.hermann@ext.ec.europa.eu::e50004e3-ba4c-40bb-8cc5-dc064892d9ba" providerId="AD" clId="Web-{E2D193CF-F7E5-4F34-A824-C1BB44F89F3D}" dt="2021-03-05T10:18:19.553" v="276"/>
          <ac:spMkLst>
            <pc:docMk/>
            <pc:sldMk cId="879574198" sldId="260"/>
            <ac:spMk id="11" creationId="{A26C624C-963C-4795-B05B-6565DB5ABD39}"/>
          </ac:spMkLst>
        </pc:spChg>
        <pc:spChg chg="add del">
          <ac:chgData name="HERMANN Michal (COMM-BRATISLAVA-EXT)" userId="S::michal.hermann@ext.ec.europa.eu::e50004e3-ba4c-40bb-8cc5-dc064892d9ba" providerId="AD" clId="Web-{E2D193CF-F7E5-4F34-A824-C1BB44F89F3D}" dt="2021-03-05T10:18:17.522" v="275"/>
          <ac:spMkLst>
            <pc:docMk/>
            <pc:sldMk cId="879574198" sldId="260"/>
            <ac:spMk id="13" creationId="{42285737-90EE-47DC-AC80-8AE156B11969}"/>
          </ac:spMkLst>
        </pc:spChg>
        <pc:spChg chg="add del">
          <ac:chgData name="HERMANN Michal (COMM-BRATISLAVA-EXT)" userId="S::michal.hermann@ext.ec.europa.eu::e50004e3-ba4c-40bb-8cc5-dc064892d9ba" providerId="AD" clId="Web-{E2D193CF-F7E5-4F34-A824-C1BB44F89F3D}" dt="2021-03-05T10:18:04.616" v="273"/>
          <ac:spMkLst>
            <pc:docMk/>
            <pc:sldMk cId="879574198" sldId="260"/>
            <ac:spMk id="16" creationId="{F6E384F5-137A-40B1-97F0-694CC6ECD59C}"/>
          </ac:spMkLst>
        </pc:spChg>
        <pc:spChg chg="add del">
          <ac:chgData name="HERMANN Michal (COMM-BRATISLAVA-EXT)" userId="S::michal.hermann@ext.ec.europa.eu::e50004e3-ba4c-40bb-8cc5-dc064892d9ba" providerId="AD" clId="Web-{E2D193CF-F7E5-4F34-A824-C1BB44F89F3D}" dt="2021-03-05T10:18:04.616" v="273"/>
          <ac:spMkLst>
            <pc:docMk/>
            <pc:sldMk cId="879574198" sldId="260"/>
            <ac:spMk id="18" creationId="{9DBC4630-03DA-474F-BBCB-BA3AE6B317A4}"/>
          </ac:spMkLst>
        </pc:spChg>
        <pc:spChg chg="add del">
          <ac:chgData name="HERMANN Michal (COMM-BRATISLAVA-EXT)" userId="S::michal.hermann@ext.ec.europa.eu::e50004e3-ba4c-40bb-8cc5-dc064892d9ba" providerId="AD" clId="Web-{E2D193CF-F7E5-4F34-A824-C1BB44F89F3D}" dt="2021-03-05T10:18:04.616" v="273"/>
          <ac:spMkLst>
            <pc:docMk/>
            <pc:sldMk cId="879574198" sldId="260"/>
            <ac:spMk id="20" creationId="{78418A25-6EAC-4140-BFE6-284E1925B5EE}"/>
          </ac:spMkLst>
        </pc:spChg>
        <pc:spChg chg="add del">
          <ac:chgData name="HERMANN Michal (COMM-BRATISLAVA-EXT)" userId="S::michal.hermann@ext.ec.europa.eu::e50004e3-ba4c-40bb-8cc5-dc064892d9ba" providerId="AD" clId="Web-{E2D193CF-F7E5-4F34-A824-C1BB44F89F3D}" dt="2021-03-05T10:18:04.616" v="273"/>
          <ac:spMkLst>
            <pc:docMk/>
            <pc:sldMk cId="879574198" sldId="260"/>
            <ac:spMk id="22" creationId="{31103AB2-C090-458F-B752-294F23AFA8AD}"/>
          </ac:spMkLst>
        </pc:spChg>
        <pc:grpChg chg="add del">
          <ac:chgData name="HERMANN Michal (COMM-BRATISLAVA-EXT)" userId="S::michal.hermann@ext.ec.europa.eu::e50004e3-ba4c-40bb-8cc5-dc064892d9ba" providerId="AD" clId="Web-{E2D193CF-F7E5-4F34-A824-C1BB44F89F3D}" dt="2021-03-05T10:18:17.522" v="275"/>
          <ac:grpSpMkLst>
            <pc:docMk/>
            <pc:sldMk cId="879574198" sldId="260"/>
            <ac:grpSpMk id="14" creationId="{B57BDC17-F1B3-455F-BBF1-680AA1F25C06}"/>
          </ac:grpSpMkLst>
        </pc:grpChg>
        <pc:picChg chg="add mod ord">
          <ac:chgData name="HERMANN Michal (COMM-BRATISLAVA-EXT)" userId="S::michal.hermann@ext.ec.europa.eu::e50004e3-ba4c-40bb-8cc5-dc064892d9ba" providerId="AD" clId="Web-{E2D193CF-F7E5-4F34-A824-C1BB44F89F3D}" dt="2021-03-05T10:18:19.553" v="276"/>
          <ac:picMkLst>
            <pc:docMk/>
            <pc:sldMk cId="879574198" sldId="260"/>
            <ac:picMk id="3" creationId="{64CE9FF7-1601-4951-866A-B8D057A89DCF}"/>
          </ac:picMkLst>
        </pc:picChg>
        <pc:picChg chg="add mod ord">
          <ac:chgData name="HERMANN Michal (COMM-BRATISLAVA-EXT)" userId="S::michal.hermann@ext.ec.europa.eu::e50004e3-ba4c-40bb-8cc5-dc064892d9ba" providerId="AD" clId="Web-{E2D193CF-F7E5-4F34-A824-C1BB44F89F3D}" dt="2021-03-05T10:19:01.023" v="287" actId="1076"/>
          <ac:picMkLst>
            <pc:docMk/>
            <pc:sldMk cId="879574198" sldId="260"/>
            <ac:picMk id="4" creationId="{BF83C864-8592-4AAC-8586-77EDA0C107E4}"/>
          </ac:picMkLst>
        </pc:picChg>
        <pc:picChg chg="add mod ord">
          <ac:chgData name="HERMANN Michal (COMM-BRATISLAVA-EXT)" userId="S::michal.hermann@ext.ec.europa.eu::e50004e3-ba4c-40bb-8cc5-dc064892d9ba" providerId="AD" clId="Web-{E2D193CF-F7E5-4F34-A824-C1BB44F89F3D}" dt="2021-03-05T10:18:19.553" v="276"/>
          <ac:picMkLst>
            <pc:docMk/>
            <pc:sldMk cId="879574198" sldId="260"/>
            <ac:picMk id="5" creationId="{21EEACBD-D536-45BC-8552-A5F2B6D03481}"/>
          </ac:picMkLst>
        </pc:picChg>
        <pc:picChg chg="add del mod ord">
          <ac:chgData name="HERMANN Michal (COMM-BRATISLAVA-EXT)" userId="S::michal.hermann@ext.ec.europa.eu::e50004e3-ba4c-40bb-8cc5-dc064892d9ba" providerId="AD" clId="Web-{E2D193CF-F7E5-4F34-A824-C1BB44F89F3D}" dt="2021-03-05T10:18:58.210" v="286" actId="1076"/>
          <ac:picMkLst>
            <pc:docMk/>
            <pc:sldMk cId="879574198" sldId="260"/>
            <ac:picMk id="6" creationId="{3F37D829-628A-4645-B6AE-83B7C0415C92}"/>
          </ac:picMkLst>
        </pc:picChg>
      </pc:sldChg>
      <pc:sldChg chg="addSp delSp modSp">
        <pc:chgData name="HERMANN Michal (COMM-BRATISLAVA-EXT)" userId="S::michal.hermann@ext.ec.europa.eu::e50004e3-ba4c-40bb-8cc5-dc064892d9ba" providerId="AD" clId="Web-{E2D193CF-F7E5-4F34-A824-C1BB44F89F3D}" dt="2021-03-05T10:02:59.430" v="22" actId="1076"/>
        <pc:sldMkLst>
          <pc:docMk/>
          <pc:sldMk cId="2171304658" sldId="261"/>
        </pc:sldMkLst>
        <pc:picChg chg="del">
          <ac:chgData name="HERMANN Michal (COMM-BRATISLAVA-EXT)" userId="S::michal.hermann@ext.ec.europa.eu::e50004e3-ba4c-40bb-8cc5-dc064892d9ba" providerId="AD" clId="Web-{E2D193CF-F7E5-4F34-A824-C1BB44F89F3D}" dt="2021-03-05T10:01:50.742" v="16"/>
          <ac:picMkLst>
            <pc:docMk/>
            <pc:sldMk cId="2171304658" sldId="261"/>
            <ac:picMk id="3" creationId="{00000000-0000-0000-0000-000000000000}"/>
          </ac:picMkLst>
        </pc:picChg>
        <pc:picChg chg="add mod">
          <ac:chgData name="HERMANN Michal (COMM-BRATISLAVA-EXT)" userId="S::michal.hermann@ext.ec.europa.eu::e50004e3-ba4c-40bb-8cc5-dc064892d9ba" providerId="AD" clId="Web-{E2D193CF-F7E5-4F34-A824-C1BB44F89F3D}" dt="2021-03-05T10:01:54.008" v="18" actId="14100"/>
          <ac:picMkLst>
            <pc:docMk/>
            <pc:sldMk cId="2171304658" sldId="261"/>
            <ac:picMk id="4" creationId="{F480F526-A072-4D21-8753-5F51CF156389}"/>
          </ac:picMkLst>
        </pc:picChg>
        <pc:picChg chg="add mod">
          <ac:chgData name="HERMANN Michal (COMM-BRATISLAVA-EXT)" userId="S::michal.hermann@ext.ec.europa.eu::e50004e3-ba4c-40bb-8cc5-dc064892d9ba" providerId="AD" clId="Web-{E2D193CF-F7E5-4F34-A824-C1BB44F89F3D}" dt="2021-03-05T10:02:59.430" v="22" actId="1076"/>
          <ac:picMkLst>
            <pc:docMk/>
            <pc:sldMk cId="2171304658" sldId="261"/>
            <ac:picMk id="5" creationId="{3D24995C-5E00-4B05-B11D-D841FDB11CE2}"/>
          </ac:picMkLst>
        </pc:picChg>
      </pc:sldChg>
      <pc:sldChg chg="modSp">
        <pc:chgData name="HERMANN Michal (COMM-BRATISLAVA-EXT)" userId="S::michal.hermann@ext.ec.europa.eu::e50004e3-ba4c-40bb-8cc5-dc064892d9ba" providerId="AD" clId="Web-{E2D193CF-F7E5-4F34-A824-C1BB44F89F3D}" dt="2021-03-05T10:19:32.258" v="290" actId="14100"/>
        <pc:sldMkLst>
          <pc:docMk/>
          <pc:sldMk cId="3556684354" sldId="263"/>
        </pc:sldMkLst>
        <pc:spChg chg="mod">
          <ac:chgData name="HERMANN Michal (COMM-BRATISLAVA-EXT)" userId="S::michal.hermann@ext.ec.europa.eu::e50004e3-ba4c-40bb-8cc5-dc064892d9ba" providerId="AD" clId="Web-{E2D193CF-F7E5-4F34-A824-C1BB44F89F3D}" dt="2021-03-05T10:19:32.258" v="290" actId="14100"/>
          <ac:spMkLst>
            <pc:docMk/>
            <pc:sldMk cId="3556684354" sldId="263"/>
            <ac:spMk id="2" creationId="{00000000-0000-0000-0000-000000000000}"/>
          </ac:spMkLst>
        </pc:spChg>
      </pc:sldChg>
      <pc:sldChg chg="add del replId">
        <pc:chgData name="HERMANN Michal (COMM-BRATISLAVA-EXT)" userId="S::michal.hermann@ext.ec.europa.eu::e50004e3-ba4c-40bb-8cc5-dc064892d9ba" providerId="AD" clId="Web-{E2D193CF-F7E5-4F34-A824-C1BB44F89F3D}" dt="2021-03-05T09:53:40.422" v="1"/>
        <pc:sldMkLst>
          <pc:docMk/>
          <pc:sldMk cId="879867588" sldId="264"/>
        </pc:sldMkLst>
      </pc:sldChg>
    </pc:docChg>
  </pc:docChgLst>
  <pc:docChgLst>
    <pc:chgData name="HERMANN Michal (COMM-BRATISLAVA-EXT)" userId="S::michal.hermann@ext.ec.europa.eu::e50004e3-ba4c-40bb-8cc5-dc064892d9ba" providerId="AD" clId="Web-{56E7E46E-AFD7-49EC-8308-C628D1C6CE57}"/>
    <pc:docChg chg="modSld">
      <pc:chgData name="HERMANN Michal (COMM-BRATISLAVA-EXT)" userId="S::michal.hermann@ext.ec.europa.eu::e50004e3-ba4c-40bb-8cc5-dc064892d9ba" providerId="AD" clId="Web-{56E7E46E-AFD7-49EC-8308-C628D1C6CE57}" dt="2021-03-05T08:44:02.516" v="23" actId="1076"/>
      <pc:docMkLst>
        <pc:docMk/>
      </pc:docMkLst>
      <pc:sldChg chg="modSp">
        <pc:chgData name="HERMANN Michal (COMM-BRATISLAVA-EXT)" userId="S::michal.hermann@ext.ec.europa.eu::e50004e3-ba4c-40bb-8cc5-dc064892d9ba" providerId="AD" clId="Web-{56E7E46E-AFD7-49EC-8308-C628D1C6CE57}" dt="2021-03-05T08:44:02.516" v="23" actId="1076"/>
        <pc:sldMkLst>
          <pc:docMk/>
          <pc:sldMk cId="1981255837" sldId="259"/>
        </pc:sldMkLst>
        <pc:spChg chg="mod">
          <ac:chgData name="HERMANN Michal (COMM-BRATISLAVA-EXT)" userId="S::michal.hermann@ext.ec.europa.eu::e50004e3-ba4c-40bb-8cc5-dc064892d9ba" providerId="AD" clId="Web-{56E7E46E-AFD7-49EC-8308-C628D1C6CE57}" dt="2021-03-05T08:37:39.993" v="2" actId="20577"/>
          <ac:spMkLst>
            <pc:docMk/>
            <pc:sldMk cId="1981255837" sldId="259"/>
            <ac:spMk id="2" creationId="{00000000-0000-0000-0000-000000000000}"/>
          </ac:spMkLst>
        </pc:spChg>
        <pc:picChg chg="mod">
          <ac:chgData name="HERMANN Michal (COMM-BRATISLAVA-EXT)" userId="S::michal.hermann@ext.ec.europa.eu::e50004e3-ba4c-40bb-8cc5-dc064892d9ba" providerId="AD" clId="Web-{56E7E46E-AFD7-49EC-8308-C628D1C6CE57}" dt="2021-03-05T08:37:56.384" v="5" actId="1076"/>
          <ac:picMkLst>
            <pc:docMk/>
            <pc:sldMk cId="1981255837" sldId="259"/>
            <ac:picMk id="4" creationId="{00000000-0000-0000-0000-000000000000}"/>
          </ac:picMkLst>
        </pc:picChg>
        <pc:picChg chg="mod">
          <ac:chgData name="HERMANN Michal (COMM-BRATISLAVA-EXT)" userId="S::michal.hermann@ext.ec.europa.eu::e50004e3-ba4c-40bb-8cc5-dc064892d9ba" providerId="AD" clId="Web-{56E7E46E-AFD7-49EC-8308-C628D1C6CE57}" dt="2021-03-05T08:40:22.606" v="8" actId="1076"/>
          <ac:picMkLst>
            <pc:docMk/>
            <pc:sldMk cId="1981255837" sldId="259"/>
            <ac:picMk id="6" creationId="{00000000-0000-0000-0000-000000000000}"/>
          </ac:picMkLst>
        </pc:picChg>
        <pc:picChg chg="mod">
          <ac:chgData name="HERMANN Michal (COMM-BRATISLAVA-EXT)" userId="S::michal.hermann@ext.ec.europa.eu::e50004e3-ba4c-40bb-8cc5-dc064892d9ba" providerId="AD" clId="Web-{56E7E46E-AFD7-49EC-8308-C628D1C6CE57}" dt="2021-03-05T08:44:02.516" v="23" actId="1076"/>
          <ac:picMkLst>
            <pc:docMk/>
            <pc:sldMk cId="1981255837" sldId="259"/>
            <ac:picMk id="7" creationId="{00000000-0000-0000-0000-000000000000}"/>
          </ac:picMkLst>
        </pc:picChg>
        <pc:picChg chg="mod ord">
          <ac:chgData name="HERMANN Michal (COMM-BRATISLAVA-EXT)" userId="S::michal.hermann@ext.ec.europa.eu::e50004e3-ba4c-40bb-8cc5-dc064892d9ba" providerId="AD" clId="Web-{56E7E46E-AFD7-49EC-8308-C628D1C6CE57}" dt="2021-03-05T08:40:47.466" v="14" actId="1076"/>
          <ac:picMkLst>
            <pc:docMk/>
            <pc:sldMk cId="1981255837" sldId="259"/>
            <ac:picMk id="8" creationId="{00000000-0000-0000-0000-000000000000}"/>
          </ac:picMkLst>
        </pc:picChg>
        <pc:picChg chg="mod ord">
          <ac:chgData name="HERMANN Michal (COMM-BRATISLAVA-EXT)" userId="S::michal.hermann@ext.ec.europa.eu::e50004e3-ba4c-40bb-8cc5-dc064892d9ba" providerId="AD" clId="Web-{56E7E46E-AFD7-49EC-8308-C628D1C6CE57}" dt="2021-03-05T08:43:57.094" v="21" actId="1076"/>
          <ac:picMkLst>
            <pc:docMk/>
            <pc:sldMk cId="1981255837" sldId="259"/>
            <ac:picMk id="9" creationId="{00000000-0000-0000-0000-000000000000}"/>
          </ac:picMkLst>
        </pc:picChg>
        <pc:picChg chg="mod">
          <ac:chgData name="HERMANN Michal (COMM-BRATISLAVA-EXT)" userId="S::michal.hermann@ext.ec.europa.eu::e50004e3-ba4c-40bb-8cc5-dc064892d9ba" providerId="AD" clId="Web-{56E7E46E-AFD7-49EC-8308-C628D1C6CE57}" dt="2021-03-05T08:38:00.962" v="6" actId="1076"/>
          <ac:picMkLst>
            <pc:docMk/>
            <pc:sldMk cId="1981255837" sldId="259"/>
            <ac:picMk id="11" creationId="{00000000-0000-0000-0000-000000000000}"/>
          </ac:picMkLst>
        </pc:picChg>
        <pc:picChg chg="mod">
          <ac:chgData name="HERMANN Michal (COMM-BRATISLAVA-EXT)" userId="S::michal.hermann@ext.ec.europa.eu::e50004e3-ba4c-40bb-8cc5-dc064892d9ba" providerId="AD" clId="Web-{56E7E46E-AFD7-49EC-8308-C628D1C6CE57}" dt="2021-03-05T08:43:46.266" v="18" actId="1076"/>
          <ac:picMkLst>
            <pc:docMk/>
            <pc:sldMk cId="1981255837" sldId="259"/>
            <ac:picMk id="13" creationId="{00000000-0000-0000-0000-000000000000}"/>
          </ac:picMkLst>
        </pc:picChg>
      </pc:sldChg>
    </pc:docChg>
  </pc:docChgLst>
  <pc:docChgLst>
    <pc:chgData name="HERMANN Michal (COMM-BRATISLAVA-EXT)" userId="S::michal.hermann@ext.ec.europa.eu::e50004e3-ba4c-40bb-8cc5-dc064892d9ba" providerId="AD" clId="Web-{84081776-0BC6-4E24-B7A4-C5A5241D4D72}"/>
    <pc:docChg chg="modSld">
      <pc:chgData name="HERMANN Michal (COMM-BRATISLAVA-EXT)" userId="S::michal.hermann@ext.ec.europa.eu::e50004e3-ba4c-40bb-8cc5-dc064892d9ba" providerId="AD" clId="Web-{84081776-0BC6-4E24-B7A4-C5A5241D4D72}" dt="2021-03-05T10:26:56.311" v="3"/>
      <pc:docMkLst>
        <pc:docMk/>
      </pc:docMkLst>
      <pc:sldChg chg="addSp delSp modSp">
        <pc:chgData name="HERMANN Michal (COMM-BRATISLAVA-EXT)" userId="S::michal.hermann@ext.ec.europa.eu::e50004e3-ba4c-40bb-8cc5-dc064892d9ba" providerId="AD" clId="Web-{84081776-0BC6-4E24-B7A4-C5A5241D4D72}" dt="2021-03-05T10:26:56.311" v="3"/>
        <pc:sldMkLst>
          <pc:docMk/>
          <pc:sldMk cId="879574198" sldId="260"/>
        </pc:sldMkLst>
        <pc:spChg chg="mod">
          <ac:chgData name="HERMANN Michal (COMM-BRATISLAVA-EXT)" userId="S::michal.hermann@ext.ec.europa.eu::e50004e3-ba4c-40bb-8cc5-dc064892d9ba" providerId="AD" clId="Web-{84081776-0BC6-4E24-B7A4-C5A5241D4D72}" dt="2021-03-05T10:26:34.998" v="1" actId="20577"/>
          <ac:spMkLst>
            <pc:docMk/>
            <pc:sldMk cId="879574198" sldId="260"/>
            <ac:spMk id="2" creationId="{00000000-0000-0000-0000-000000000000}"/>
          </ac:spMkLst>
        </pc:spChg>
        <pc:picChg chg="add del mod">
          <ac:chgData name="HERMANN Michal (COMM-BRATISLAVA-EXT)" userId="S::michal.hermann@ext.ec.europa.eu::e50004e3-ba4c-40bb-8cc5-dc064892d9ba" providerId="AD" clId="Web-{84081776-0BC6-4E24-B7A4-C5A5241D4D72}" dt="2021-03-05T10:26:56.311" v="3"/>
          <ac:picMkLst>
            <pc:docMk/>
            <pc:sldMk cId="879574198" sldId="260"/>
            <ac:picMk id="7" creationId="{8F1BF0A4-7680-41DB-908E-FBB4DBF59AE2}"/>
          </ac:picMkLst>
        </pc:picChg>
      </pc:sldChg>
    </pc:docChg>
  </pc:docChgLst>
  <pc:docChgLst>
    <pc:chgData name="MAJLATHOVA Ludmila (SG-RECOVER-BRATISLAVA)" userId="S::ludmila.majlathova@ec.europa.eu::826476a8-c956-4fe3-973c-902e9b7cc9ba" providerId="AD" clId="Web-{B60F6EAA-32F7-4C2C-9D6E-6A2F6CA1653C}"/>
    <pc:docChg chg="modSld">
      <pc:chgData name="MAJLATHOVA Ludmila (SG-RECOVER-BRATISLAVA)" userId="S::ludmila.majlathova@ec.europa.eu::826476a8-c956-4fe3-973c-902e9b7cc9ba" providerId="AD" clId="Web-{B60F6EAA-32F7-4C2C-9D6E-6A2F6CA1653C}" dt="2021-03-05T12:55:55.826" v="4" actId="20577"/>
      <pc:docMkLst>
        <pc:docMk/>
      </pc:docMkLst>
      <pc:sldChg chg="modSp">
        <pc:chgData name="MAJLATHOVA Ludmila (SG-RECOVER-BRATISLAVA)" userId="S::ludmila.majlathova@ec.europa.eu::826476a8-c956-4fe3-973c-902e9b7cc9ba" providerId="AD" clId="Web-{B60F6EAA-32F7-4C2C-9D6E-6A2F6CA1653C}" dt="2021-03-05T12:55:55.826" v="4" actId="20577"/>
        <pc:sldMkLst>
          <pc:docMk/>
          <pc:sldMk cId="3556684354" sldId="263"/>
        </pc:sldMkLst>
        <pc:spChg chg="mod">
          <ac:chgData name="MAJLATHOVA Ludmila (SG-RECOVER-BRATISLAVA)" userId="S::ludmila.majlathova@ec.europa.eu::826476a8-c956-4fe3-973c-902e9b7cc9ba" providerId="AD" clId="Web-{B60F6EAA-32F7-4C2C-9D6E-6A2F6CA1653C}" dt="2021-03-05T12:55:55.826" v="4" actId="20577"/>
          <ac:spMkLst>
            <pc:docMk/>
            <pc:sldMk cId="3556684354" sldId="263"/>
            <ac:spMk id="3" creationId="{00000000-0000-0000-0000-000000000000}"/>
          </ac:spMkLst>
        </pc:spChg>
      </pc:sldChg>
    </pc:docChg>
  </pc:docChgLst>
  <pc:docChgLst>
    <pc:chgData name="CECH Zdenek (SG-RECOVER-BRATISLAVA)" userId="S::zdenek.cech@ec.europa.eu::8ac8d711-bcad-45e1-adfe-34fe9b835251" providerId="AD" clId="Web-{5B54C0AA-2765-4179-89C4-3E417B3BD0F0}"/>
    <pc:docChg chg="modSld">
      <pc:chgData name="CECH Zdenek (SG-RECOVER-BRATISLAVA)" userId="S::zdenek.cech@ec.europa.eu::8ac8d711-bcad-45e1-adfe-34fe9b835251" providerId="AD" clId="Web-{5B54C0AA-2765-4179-89C4-3E417B3BD0F0}" dt="2021-03-05T12:27:35.678" v="178" actId="20577"/>
      <pc:docMkLst>
        <pc:docMk/>
      </pc:docMkLst>
      <pc:sldChg chg="modSp">
        <pc:chgData name="CECH Zdenek (SG-RECOVER-BRATISLAVA)" userId="S::zdenek.cech@ec.europa.eu::8ac8d711-bcad-45e1-adfe-34fe9b835251" providerId="AD" clId="Web-{5B54C0AA-2765-4179-89C4-3E417B3BD0F0}" dt="2021-03-05T12:27:18.381" v="176" actId="20577"/>
        <pc:sldMkLst>
          <pc:docMk/>
          <pc:sldMk cId="2550024573" sldId="256"/>
        </pc:sldMkLst>
        <pc:spChg chg="mod">
          <ac:chgData name="CECH Zdenek (SG-RECOVER-BRATISLAVA)" userId="S::zdenek.cech@ec.europa.eu::8ac8d711-bcad-45e1-adfe-34fe9b835251" providerId="AD" clId="Web-{5B54C0AA-2765-4179-89C4-3E417B3BD0F0}" dt="2021-03-05T12:27:18.381" v="176" actId="20577"/>
          <ac:spMkLst>
            <pc:docMk/>
            <pc:sldMk cId="2550024573" sldId="256"/>
            <ac:spMk id="3" creationId="{00000000-0000-0000-0000-000000000000}"/>
          </ac:spMkLst>
        </pc:spChg>
      </pc:sldChg>
      <pc:sldChg chg="modSp">
        <pc:chgData name="CECH Zdenek (SG-RECOVER-BRATISLAVA)" userId="S::zdenek.cech@ec.europa.eu::8ac8d711-bcad-45e1-adfe-34fe9b835251" providerId="AD" clId="Web-{5B54C0AA-2765-4179-89C4-3E417B3BD0F0}" dt="2021-03-05T12:21:41.295" v="14" actId="20577"/>
        <pc:sldMkLst>
          <pc:docMk/>
          <pc:sldMk cId="879574198" sldId="260"/>
        </pc:sldMkLst>
        <pc:spChg chg="mod">
          <ac:chgData name="CECH Zdenek (SG-RECOVER-BRATISLAVA)" userId="S::zdenek.cech@ec.europa.eu::8ac8d711-bcad-45e1-adfe-34fe9b835251" providerId="AD" clId="Web-{5B54C0AA-2765-4179-89C4-3E417B3BD0F0}" dt="2021-03-05T12:21:41.295" v="14" actId="20577"/>
          <ac:spMkLst>
            <pc:docMk/>
            <pc:sldMk cId="879574198" sldId="260"/>
            <ac:spMk id="2" creationId="{00000000-0000-0000-0000-000000000000}"/>
          </ac:spMkLst>
        </pc:spChg>
      </pc:sldChg>
      <pc:sldChg chg="modSp">
        <pc:chgData name="CECH Zdenek (SG-RECOVER-BRATISLAVA)" userId="S::zdenek.cech@ec.europa.eu::8ac8d711-bcad-45e1-adfe-34fe9b835251" providerId="AD" clId="Web-{5B54C0AA-2765-4179-89C4-3E417B3BD0F0}" dt="2021-03-05T12:22:26.389" v="25" actId="1076"/>
        <pc:sldMkLst>
          <pc:docMk/>
          <pc:sldMk cId="2171304658" sldId="261"/>
        </pc:sldMkLst>
        <pc:spChg chg="mod">
          <ac:chgData name="CECH Zdenek (SG-RECOVER-BRATISLAVA)" userId="S::zdenek.cech@ec.europa.eu::8ac8d711-bcad-45e1-adfe-34fe9b835251" providerId="AD" clId="Web-{5B54C0AA-2765-4179-89C4-3E417B3BD0F0}" dt="2021-03-05T12:22:26.389" v="25" actId="1076"/>
          <ac:spMkLst>
            <pc:docMk/>
            <pc:sldMk cId="2171304658" sldId="261"/>
            <ac:spMk id="2" creationId="{00000000-0000-0000-0000-000000000000}"/>
          </ac:spMkLst>
        </pc:spChg>
      </pc:sldChg>
      <pc:sldChg chg="modSp">
        <pc:chgData name="CECH Zdenek (SG-RECOVER-BRATISLAVA)" userId="S::zdenek.cech@ec.europa.eu::8ac8d711-bcad-45e1-adfe-34fe9b835251" providerId="AD" clId="Web-{5B54C0AA-2765-4179-89C4-3E417B3BD0F0}" dt="2021-03-05T12:27:35.678" v="178" actId="20577"/>
        <pc:sldMkLst>
          <pc:docMk/>
          <pc:sldMk cId="3556684354" sldId="263"/>
        </pc:sldMkLst>
        <pc:spChg chg="mod">
          <ac:chgData name="CECH Zdenek (SG-RECOVER-BRATISLAVA)" userId="S::zdenek.cech@ec.europa.eu::8ac8d711-bcad-45e1-adfe-34fe9b835251" providerId="AD" clId="Web-{5B54C0AA-2765-4179-89C4-3E417B3BD0F0}" dt="2021-03-05T12:27:35.678" v="178" actId="20577"/>
          <ac:spMkLst>
            <pc:docMk/>
            <pc:sldMk cId="3556684354" sldId="263"/>
            <ac:spMk id="3" creationId="{00000000-0000-0000-0000-000000000000}"/>
          </ac:spMkLst>
        </pc:spChg>
      </pc:sldChg>
    </pc:docChg>
  </pc:docChgLst>
  <pc:docChgLst>
    <pc:chgData name="CECH Zdenek (SG-RECOVER-BRATISLAVA)" userId="S::zdenek.cech@ec.europa.eu::8ac8d711-bcad-45e1-adfe-34fe9b835251" providerId="AD" clId="Web-{9EAA0EB5-B6D5-495C-A4C9-CD25309D5FFC}"/>
    <pc:docChg chg="modSld">
      <pc:chgData name="CECH Zdenek (SG-RECOVER-BRATISLAVA)" userId="S::zdenek.cech@ec.europa.eu::8ac8d711-bcad-45e1-adfe-34fe9b835251" providerId="AD" clId="Web-{9EAA0EB5-B6D5-495C-A4C9-CD25309D5FFC}" dt="2021-03-06T20:53:43.137" v="0" actId="1076"/>
      <pc:docMkLst>
        <pc:docMk/>
      </pc:docMkLst>
      <pc:sldChg chg="modSp">
        <pc:chgData name="CECH Zdenek (SG-RECOVER-BRATISLAVA)" userId="S::zdenek.cech@ec.europa.eu::8ac8d711-bcad-45e1-adfe-34fe9b835251" providerId="AD" clId="Web-{9EAA0EB5-B6D5-495C-A4C9-CD25309D5FFC}" dt="2021-03-06T20:53:43.137" v="0" actId="1076"/>
        <pc:sldMkLst>
          <pc:docMk/>
          <pc:sldMk cId="3413350690" sldId="258"/>
        </pc:sldMkLst>
        <pc:spChg chg="mod">
          <ac:chgData name="CECH Zdenek (SG-RECOVER-BRATISLAVA)" userId="S::zdenek.cech@ec.europa.eu::8ac8d711-bcad-45e1-adfe-34fe9b835251" providerId="AD" clId="Web-{9EAA0EB5-B6D5-495C-A4C9-CD25309D5FFC}" dt="2021-03-06T20:53:43.137" v="0" actId="1076"/>
          <ac:spMkLst>
            <pc:docMk/>
            <pc:sldMk cId="3413350690" sldId="258"/>
            <ac:spMk id="3" creationId="{00000000-0000-0000-0000-000000000000}"/>
          </ac:spMkLst>
        </pc:spChg>
      </pc:sldChg>
    </pc:docChg>
  </pc:docChgLst>
  <pc:docChgLst>
    <pc:chgData name="HERMANN Michal (COMM-BRATISLAVA-EXT)" userId="S::michal.hermann@ext.ec.europa.eu::e50004e3-ba4c-40bb-8cc5-dc064892d9ba" providerId="AD" clId="Web-{1AB4145D-0F5C-4E8D-BD80-46242E0F06E9}"/>
    <pc:docChg chg="modSld">
      <pc:chgData name="HERMANN Michal (COMM-BRATISLAVA-EXT)" userId="S::michal.hermann@ext.ec.europa.eu::e50004e3-ba4c-40bb-8cc5-dc064892d9ba" providerId="AD" clId="Web-{1AB4145D-0F5C-4E8D-BD80-46242E0F06E9}" dt="2021-03-05T12:16:59.025" v="68" actId="1076"/>
      <pc:docMkLst>
        <pc:docMk/>
      </pc:docMkLst>
      <pc:sldChg chg="modSp">
        <pc:chgData name="HERMANN Michal (COMM-BRATISLAVA-EXT)" userId="S::michal.hermann@ext.ec.europa.eu::e50004e3-ba4c-40bb-8cc5-dc064892d9ba" providerId="AD" clId="Web-{1AB4145D-0F5C-4E8D-BD80-46242E0F06E9}" dt="2021-03-05T12:12:13.175" v="51" actId="20577"/>
        <pc:sldMkLst>
          <pc:docMk/>
          <pc:sldMk cId="2550024573" sldId="256"/>
        </pc:sldMkLst>
        <pc:spChg chg="mod">
          <ac:chgData name="HERMANN Michal (COMM-BRATISLAVA-EXT)" userId="S::michal.hermann@ext.ec.europa.eu::e50004e3-ba4c-40bb-8cc5-dc064892d9ba" providerId="AD" clId="Web-{1AB4145D-0F5C-4E8D-BD80-46242E0F06E9}" dt="2021-03-05T12:12:13.175" v="51" actId="20577"/>
          <ac:spMkLst>
            <pc:docMk/>
            <pc:sldMk cId="2550024573" sldId="256"/>
            <ac:spMk id="2" creationId="{00000000-0000-0000-0000-000000000000}"/>
          </ac:spMkLst>
        </pc:spChg>
        <pc:spChg chg="mod">
          <ac:chgData name="HERMANN Michal (COMM-BRATISLAVA-EXT)" userId="S::michal.hermann@ext.ec.europa.eu::e50004e3-ba4c-40bb-8cc5-dc064892d9ba" providerId="AD" clId="Web-{1AB4145D-0F5C-4E8D-BD80-46242E0F06E9}" dt="2021-03-05T12:11:54.627" v="49" actId="20577"/>
          <ac:spMkLst>
            <pc:docMk/>
            <pc:sldMk cId="2550024573" sldId="256"/>
            <ac:spMk id="3" creationId="{00000000-0000-0000-0000-000000000000}"/>
          </ac:spMkLst>
        </pc:spChg>
        <pc:spChg chg="mod">
          <ac:chgData name="HERMANN Michal (COMM-BRATISLAVA-EXT)" userId="S::michal.hermann@ext.ec.europa.eu::e50004e3-ba4c-40bb-8cc5-dc064892d9ba" providerId="AD" clId="Web-{1AB4145D-0F5C-4E8D-BD80-46242E0F06E9}" dt="2021-03-05T12:08:56.717" v="14" actId="1076"/>
          <ac:spMkLst>
            <pc:docMk/>
            <pc:sldMk cId="2550024573" sldId="256"/>
            <ac:spMk id="11" creationId="{00000000-0000-0000-0000-000000000000}"/>
          </ac:spMkLst>
        </pc:spChg>
      </pc:sldChg>
      <pc:sldChg chg="modSp">
        <pc:chgData name="HERMANN Michal (COMM-BRATISLAVA-EXT)" userId="S::michal.hermann@ext.ec.europa.eu::e50004e3-ba4c-40bb-8cc5-dc064892d9ba" providerId="AD" clId="Web-{1AB4145D-0F5C-4E8D-BD80-46242E0F06E9}" dt="2021-03-05T12:11:29.549" v="46" actId="20577"/>
        <pc:sldMkLst>
          <pc:docMk/>
          <pc:sldMk cId="3413350690" sldId="258"/>
        </pc:sldMkLst>
        <pc:spChg chg="mod">
          <ac:chgData name="HERMANN Michal (COMM-BRATISLAVA-EXT)" userId="S::michal.hermann@ext.ec.europa.eu::e50004e3-ba4c-40bb-8cc5-dc064892d9ba" providerId="AD" clId="Web-{1AB4145D-0F5C-4E8D-BD80-46242E0F06E9}" dt="2021-03-05T12:11:29.549" v="46" actId="20577"/>
          <ac:spMkLst>
            <pc:docMk/>
            <pc:sldMk cId="3413350690" sldId="258"/>
            <ac:spMk id="2" creationId="{00000000-0000-0000-0000-000000000000}"/>
          </ac:spMkLst>
        </pc:spChg>
        <pc:spChg chg="mod">
          <ac:chgData name="HERMANN Michal (COMM-BRATISLAVA-EXT)" userId="S::michal.hermann@ext.ec.europa.eu::e50004e3-ba4c-40bb-8cc5-dc064892d9ba" providerId="AD" clId="Web-{1AB4145D-0F5C-4E8D-BD80-46242E0F06E9}" dt="2021-03-05T12:11:14.111" v="43" actId="20577"/>
          <ac:spMkLst>
            <pc:docMk/>
            <pc:sldMk cId="3413350690" sldId="258"/>
            <ac:spMk id="3" creationId="{00000000-0000-0000-0000-000000000000}"/>
          </ac:spMkLst>
        </pc:spChg>
      </pc:sldChg>
      <pc:sldChg chg="modSp">
        <pc:chgData name="HERMANN Michal (COMM-BRATISLAVA-EXT)" userId="S::michal.hermann@ext.ec.europa.eu::e50004e3-ba4c-40bb-8cc5-dc064892d9ba" providerId="AD" clId="Web-{1AB4145D-0F5C-4E8D-BD80-46242E0F06E9}" dt="2021-03-05T12:12:59.535" v="60" actId="20577"/>
        <pc:sldMkLst>
          <pc:docMk/>
          <pc:sldMk cId="1981255837" sldId="259"/>
        </pc:sldMkLst>
        <pc:spChg chg="mod">
          <ac:chgData name="HERMANN Michal (COMM-BRATISLAVA-EXT)" userId="S::michal.hermann@ext.ec.europa.eu::e50004e3-ba4c-40bb-8cc5-dc064892d9ba" providerId="AD" clId="Web-{1AB4145D-0F5C-4E8D-BD80-46242E0F06E9}" dt="2021-03-05T12:12:59.535" v="60" actId="20577"/>
          <ac:spMkLst>
            <pc:docMk/>
            <pc:sldMk cId="1981255837" sldId="259"/>
            <ac:spMk id="2" creationId="{00000000-0000-0000-0000-000000000000}"/>
          </ac:spMkLst>
        </pc:spChg>
        <pc:spChg chg="mod">
          <ac:chgData name="HERMANN Michal (COMM-BRATISLAVA-EXT)" userId="S::michal.hermann@ext.ec.europa.eu::e50004e3-ba4c-40bb-8cc5-dc064892d9ba" providerId="AD" clId="Web-{1AB4145D-0F5C-4E8D-BD80-46242E0F06E9}" dt="2021-03-05T12:10:55.610" v="41" actId="20577"/>
          <ac:spMkLst>
            <pc:docMk/>
            <pc:sldMk cId="1981255837" sldId="259"/>
            <ac:spMk id="5" creationId="{551DBA30-4140-475C-9024-C0C7FAE1D905}"/>
          </ac:spMkLst>
        </pc:spChg>
      </pc:sldChg>
      <pc:sldChg chg="modSp">
        <pc:chgData name="HERMANN Michal (COMM-BRATISLAVA-EXT)" userId="S::michal.hermann@ext.ec.europa.eu::e50004e3-ba4c-40bb-8cc5-dc064892d9ba" providerId="AD" clId="Web-{1AB4145D-0F5C-4E8D-BD80-46242E0F06E9}" dt="2021-03-05T12:09:46.812" v="34" actId="14100"/>
        <pc:sldMkLst>
          <pc:docMk/>
          <pc:sldMk cId="879574198" sldId="260"/>
        </pc:sldMkLst>
        <pc:spChg chg="mod">
          <ac:chgData name="HERMANN Michal (COMM-BRATISLAVA-EXT)" userId="S::michal.hermann@ext.ec.europa.eu::e50004e3-ba4c-40bb-8cc5-dc064892d9ba" providerId="AD" clId="Web-{1AB4145D-0F5C-4E8D-BD80-46242E0F06E9}" dt="2021-03-05T12:09:46.812" v="34" actId="14100"/>
          <ac:spMkLst>
            <pc:docMk/>
            <pc:sldMk cId="879574198" sldId="260"/>
            <ac:spMk id="2" creationId="{00000000-0000-0000-0000-000000000000}"/>
          </ac:spMkLst>
        </pc:spChg>
      </pc:sldChg>
      <pc:sldChg chg="modSp">
        <pc:chgData name="HERMANN Michal (COMM-BRATISLAVA-EXT)" userId="S::michal.hermann@ext.ec.europa.eu::e50004e3-ba4c-40bb-8cc5-dc064892d9ba" providerId="AD" clId="Web-{1AB4145D-0F5C-4E8D-BD80-46242E0F06E9}" dt="2021-03-05T12:16:59.025" v="68" actId="1076"/>
        <pc:sldMkLst>
          <pc:docMk/>
          <pc:sldMk cId="2171304658" sldId="261"/>
        </pc:sldMkLst>
        <pc:spChg chg="mod">
          <ac:chgData name="HERMANN Michal (COMM-BRATISLAVA-EXT)" userId="S::michal.hermann@ext.ec.europa.eu::e50004e3-ba4c-40bb-8cc5-dc064892d9ba" providerId="AD" clId="Web-{1AB4145D-0F5C-4E8D-BD80-46242E0F06E9}" dt="2021-03-05T12:16:59.025" v="68" actId="1076"/>
          <ac:spMkLst>
            <pc:docMk/>
            <pc:sldMk cId="2171304658" sldId="261"/>
            <ac:spMk id="2" creationId="{00000000-0000-0000-0000-000000000000}"/>
          </ac:spMkLst>
        </pc:spChg>
        <pc:picChg chg="mod">
          <ac:chgData name="HERMANN Michal (COMM-BRATISLAVA-EXT)" userId="S::michal.hermann@ext.ec.europa.eu::e50004e3-ba4c-40bb-8cc5-dc064892d9ba" providerId="AD" clId="Web-{1AB4145D-0F5C-4E8D-BD80-46242E0F06E9}" dt="2021-03-05T12:16:48.446" v="67" actId="1076"/>
          <ac:picMkLst>
            <pc:docMk/>
            <pc:sldMk cId="2171304658" sldId="261"/>
            <ac:picMk id="4" creationId="{F480F526-A072-4D21-8753-5F51CF156389}"/>
          </ac:picMkLst>
        </pc:picChg>
        <pc:picChg chg="mod">
          <ac:chgData name="HERMANN Michal (COMM-BRATISLAVA-EXT)" userId="S::michal.hermann@ext.ec.europa.eu::e50004e3-ba4c-40bb-8cc5-dc064892d9ba" providerId="AD" clId="Web-{1AB4145D-0F5C-4E8D-BD80-46242E0F06E9}" dt="2021-03-05T12:16:43.321" v="66" actId="1076"/>
          <ac:picMkLst>
            <pc:docMk/>
            <pc:sldMk cId="2171304658" sldId="261"/>
            <ac:picMk id="5" creationId="{3D24995C-5E00-4B05-B11D-D841FDB11CE2}"/>
          </ac:picMkLst>
        </pc:picChg>
      </pc:sldChg>
      <pc:sldChg chg="modSp">
        <pc:chgData name="HERMANN Michal (COMM-BRATISLAVA-EXT)" userId="S::michal.hermann@ext.ec.europa.eu::e50004e3-ba4c-40bb-8cc5-dc064892d9ba" providerId="AD" clId="Web-{1AB4145D-0F5C-4E8D-BD80-46242E0F06E9}" dt="2021-03-05T12:12:36.300" v="58" actId="20577"/>
        <pc:sldMkLst>
          <pc:docMk/>
          <pc:sldMk cId="3556684354" sldId="263"/>
        </pc:sldMkLst>
        <pc:spChg chg="mod">
          <ac:chgData name="HERMANN Michal (COMM-BRATISLAVA-EXT)" userId="S::michal.hermann@ext.ec.europa.eu::e50004e3-ba4c-40bb-8cc5-dc064892d9ba" providerId="AD" clId="Web-{1AB4145D-0F5C-4E8D-BD80-46242E0F06E9}" dt="2021-03-05T12:12:36.300" v="58" actId="20577"/>
          <ac:spMkLst>
            <pc:docMk/>
            <pc:sldMk cId="3556684354" sldId="263"/>
            <ac:spMk id="2" creationId="{00000000-0000-0000-0000-000000000000}"/>
          </ac:spMkLst>
        </pc:spChg>
        <pc:spChg chg="mod">
          <ac:chgData name="HERMANN Michal (COMM-BRATISLAVA-EXT)" userId="S::michal.hermann@ext.ec.europa.eu::e50004e3-ba4c-40bb-8cc5-dc064892d9ba" providerId="AD" clId="Web-{1AB4145D-0F5C-4E8D-BD80-46242E0F06E9}" dt="2021-03-05T12:12:27.034" v="56" actId="20577"/>
          <ac:spMkLst>
            <pc:docMk/>
            <pc:sldMk cId="3556684354" sldId="263"/>
            <ac:spMk id="3" creationId="{00000000-0000-0000-0000-000000000000}"/>
          </ac:spMkLst>
        </pc:spChg>
        <pc:spChg chg="mod">
          <ac:chgData name="HERMANN Michal (COMM-BRATISLAVA-EXT)" userId="S::michal.hermann@ext.ec.europa.eu::e50004e3-ba4c-40bb-8cc5-dc064892d9ba" providerId="AD" clId="Web-{1AB4145D-0F5C-4E8D-BD80-46242E0F06E9}" dt="2021-03-05T12:09:20.530" v="33" actId="1076"/>
          <ac:spMkLst>
            <pc:docMk/>
            <pc:sldMk cId="3556684354" sldId="263"/>
            <ac:spMk id="11" creationId="{00000000-0000-0000-0000-000000000000}"/>
          </ac:spMkLst>
        </pc:spChg>
      </pc:sldChg>
    </pc:docChg>
  </pc:docChgLst>
  <pc:docChgLst>
    <pc:chgData name="HERMANN Michal (COMM-BRATISLAVA-EXT)" userId="S::michal.hermann@ext.ec.europa.eu::e50004e3-ba4c-40bb-8cc5-dc064892d9ba" providerId="AD" clId="Web-{9B0AB7E1-E55F-4165-88DA-EFFBA3167340}"/>
    <pc:docChg chg="modSld">
      <pc:chgData name="HERMANN Michal (COMM-BRATISLAVA-EXT)" userId="S::michal.hermann@ext.ec.europa.eu::e50004e3-ba4c-40bb-8cc5-dc064892d9ba" providerId="AD" clId="Web-{9B0AB7E1-E55F-4165-88DA-EFFBA3167340}" dt="2021-03-05T11:42:23.698" v="146"/>
      <pc:docMkLst>
        <pc:docMk/>
      </pc:docMkLst>
      <pc:sldChg chg="modSp">
        <pc:chgData name="HERMANN Michal (COMM-BRATISLAVA-EXT)" userId="S::michal.hermann@ext.ec.europa.eu::e50004e3-ba4c-40bb-8cc5-dc064892d9ba" providerId="AD" clId="Web-{9B0AB7E1-E55F-4165-88DA-EFFBA3167340}" dt="2021-03-05T10:29:25.572" v="27" actId="14100"/>
        <pc:sldMkLst>
          <pc:docMk/>
          <pc:sldMk cId="2550024573" sldId="256"/>
        </pc:sldMkLst>
        <pc:spChg chg="mod">
          <ac:chgData name="HERMANN Michal (COMM-BRATISLAVA-EXT)" userId="S::michal.hermann@ext.ec.europa.eu::e50004e3-ba4c-40bb-8cc5-dc064892d9ba" providerId="AD" clId="Web-{9B0AB7E1-E55F-4165-88DA-EFFBA3167340}" dt="2021-03-05T10:29:25.572" v="27" actId="14100"/>
          <ac:spMkLst>
            <pc:docMk/>
            <pc:sldMk cId="2550024573" sldId="256"/>
            <ac:spMk id="3" creationId="{00000000-0000-0000-0000-000000000000}"/>
          </ac:spMkLst>
        </pc:spChg>
      </pc:sldChg>
      <pc:sldChg chg="modSp">
        <pc:chgData name="HERMANN Michal (COMM-BRATISLAVA-EXT)" userId="S::michal.hermann@ext.ec.europa.eu::e50004e3-ba4c-40bb-8cc5-dc064892d9ba" providerId="AD" clId="Web-{9B0AB7E1-E55F-4165-88DA-EFFBA3167340}" dt="2021-03-05T10:29:01.071" v="25" actId="20577"/>
        <pc:sldMkLst>
          <pc:docMk/>
          <pc:sldMk cId="3413350690" sldId="258"/>
        </pc:sldMkLst>
        <pc:spChg chg="mod">
          <ac:chgData name="HERMANN Michal (COMM-BRATISLAVA-EXT)" userId="S::michal.hermann@ext.ec.europa.eu::e50004e3-ba4c-40bb-8cc5-dc064892d9ba" providerId="AD" clId="Web-{9B0AB7E1-E55F-4165-88DA-EFFBA3167340}" dt="2021-03-05T10:27:40.988" v="6" actId="20577"/>
          <ac:spMkLst>
            <pc:docMk/>
            <pc:sldMk cId="3413350690" sldId="258"/>
            <ac:spMk id="2" creationId="{00000000-0000-0000-0000-000000000000}"/>
          </ac:spMkLst>
        </pc:spChg>
        <pc:spChg chg="mod">
          <ac:chgData name="HERMANN Michal (COMM-BRATISLAVA-EXT)" userId="S::michal.hermann@ext.ec.europa.eu::e50004e3-ba4c-40bb-8cc5-dc064892d9ba" providerId="AD" clId="Web-{9B0AB7E1-E55F-4165-88DA-EFFBA3167340}" dt="2021-03-05T10:29:01.071" v="25" actId="20577"/>
          <ac:spMkLst>
            <pc:docMk/>
            <pc:sldMk cId="3413350690" sldId="258"/>
            <ac:spMk id="3" creationId="{00000000-0000-0000-0000-000000000000}"/>
          </ac:spMkLst>
        </pc:spChg>
      </pc:sldChg>
      <pc:sldChg chg="modSp">
        <pc:chgData name="HERMANN Michal (COMM-BRATISLAVA-EXT)" userId="S::michal.hermann@ext.ec.europa.eu::e50004e3-ba4c-40bb-8cc5-dc064892d9ba" providerId="AD" clId="Web-{9B0AB7E1-E55F-4165-88DA-EFFBA3167340}" dt="2021-03-05T11:35:41.287" v="111" actId="20577"/>
        <pc:sldMkLst>
          <pc:docMk/>
          <pc:sldMk cId="1981255837" sldId="259"/>
        </pc:sldMkLst>
        <pc:spChg chg="mod">
          <ac:chgData name="HERMANN Michal (COMM-BRATISLAVA-EXT)" userId="S::michal.hermann@ext.ec.europa.eu::e50004e3-ba4c-40bb-8cc5-dc064892d9ba" providerId="AD" clId="Web-{9B0AB7E1-E55F-4165-88DA-EFFBA3167340}" dt="2021-03-05T11:35:41.287" v="111" actId="20577"/>
          <ac:spMkLst>
            <pc:docMk/>
            <pc:sldMk cId="1981255837" sldId="259"/>
            <ac:spMk id="5" creationId="{551DBA30-4140-475C-9024-C0C7FAE1D905}"/>
          </ac:spMkLst>
        </pc:spChg>
      </pc:sldChg>
      <pc:sldChg chg="addSp delSp modSp">
        <pc:chgData name="HERMANN Michal (COMM-BRATISLAVA-EXT)" userId="S::michal.hermann@ext.ec.europa.eu::e50004e3-ba4c-40bb-8cc5-dc064892d9ba" providerId="AD" clId="Web-{9B0AB7E1-E55F-4165-88DA-EFFBA3167340}" dt="2021-03-05T11:42:23.698" v="146"/>
        <pc:sldMkLst>
          <pc:docMk/>
          <pc:sldMk cId="879574198" sldId="260"/>
        </pc:sldMkLst>
        <pc:spChg chg="mod">
          <ac:chgData name="HERMANN Michal (COMM-BRATISLAVA-EXT)" userId="S::michal.hermann@ext.ec.europa.eu::e50004e3-ba4c-40bb-8cc5-dc064892d9ba" providerId="AD" clId="Web-{9B0AB7E1-E55F-4165-88DA-EFFBA3167340}" dt="2021-03-05T11:39:42.087" v="144" actId="1076"/>
          <ac:spMkLst>
            <pc:docMk/>
            <pc:sldMk cId="879574198" sldId="260"/>
            <ac:spMk id="2" creationId="{00000000-0000-0000-0000-000000000000}"/>
          </ac:spMkLst>
        </pc:spChg>
        <pc:picChg chg="mod modCrop">
          <ac:chgData name="HERMANN Michal (COMM-BRATISLAVA-EXT)" userId="S::michal.hermann@ext.ec.europa.eu::e50004e3-ba4c-40bb-8cc5-dc064892d9ba" providerId="AD" clId="Web-{9B0AB7E1-E55F-4165-88DA-EFFBA3167340}" dt="2021-03-05T11:37:50.820" v="126" actId="1076"/>
          <ac:picMkLst>
            <pc:docMk/>
            <pc:sldMk cId="879574198" sldId="260"/>
            <ac:picMk id="3" creationId="{64CE9FF7-1601-4951-866A-B8D057A89DCF}"/>
          </ac:picMkLst>
        </pc:picChg>
        <pc:picChg chg="mod">
          <ac:chgData name="HERMANN Michal (COMM-BRATISLAVA-EXT)" userId="S::michal.hermann@ext.ec.europa.eu::e50004e3-ba4c-40bb-8cc5-dc064892d9ba" providerId="AD" clId="Web-{9B0AB7E1-E55F-4165-88DA-EFFBA3167340}" dt="2021-03-05T11:38:27.180" v="135" actId="1076"/>
          <ac:picMkLst>
            <pc:docMk/>
            <pc:sldMk cId="879574198" sldId="260"/>
            <ac:picMk id="4" creationId="{BF83C864-8592-4AAC-8586-77EDA0C107E4}"/>
          </ac:picMkLst>
        </pc:picChg>
        <pc:picChg chg="mod">
          <ac:chgData name="HERMANN Michal (COMM-BRATISLAVA-EXT)" userId="S::michal.hermann@ext.ec.europa.eu::e50004e3-ba4c-40bb-8cc5-dc064892d9ba" providerId="AD" clId="Web-{9B0AB7E1-E55F-4165-88DA-EFFBA3167340}" dt="2021-03-05T11:38:10.477" v="132" actId="1076"/>
          <ac:picMkLst>
            <pc:docMk/>
            <pc:sldMk cId="879574198" sldId="260"/>
            <ac:picMk id="5" creationId="{21EEACBD-D536-45BC-8552-A5F2B6D03481}"/>
          </ac:picMkLst>
        </pc:picChg>
        <pc:picChg chg="mod">
          <ac:chgData name="HERMANN Michal (COMM-BRATISLAVA-EXT)" userId="S::michal.hermann@ext.ec.europa.eu::e50004e3-ba4c-40bb-8cc5-dc064892d9ba" providerId="AD" clId="Web-{9B0AB7E1-E55F-4165-88DA-EFFBA3167340}" dt="2021-03-05T11:38:20.149" v="134" actId="1076"/>
          <ac:picMkLst>
            <pc:docMk/>
            <pc:sldMk cId="879574198" sldId="260"/>
            <ac:picMk id="6" creationId="{3F37D829-628A-4645-B6AE-83B7C0415C92}"/>
          </ac:picMkLst>
        </pc:picChg>
        <pc:picChg chg="add del">
          <ac:chgData name="HERMANN Michal (COMM-BRATISLAVA-EXT)" userId="S::michal.hermann@ext.ec.europa.eu::e50004e3-ba4c-40bb-8cc5-dc064892d9ba" providerId="AD" clId="Web-{9B0AB7E1-E55F-4165-88DA-EFFBA3167340}" dt="2021-03-05T11:31:10.081" v="65"/>
          <ac:picMkLst>
            <pc:docMk/>
            <pc:sldMk cId="879574198" sldId="260"/>
            <ac:picMk id="7" creationId="{61772E42-A4C3-4E24-A8E3-92CE06E4535C}"/>
          </ac:picMkLst>
        </pc:picChg>
        <pc:picChg chg="add del mod">
          <ac:chgData name="HERMANN Michal (COMM-BRATISLAVA-EXT)" userId="S::michal.hermann@ext.ec.europa.eu::e50004e3-ba4c-40bb-8cc5-dc064892d9ba" providerId="AD" clId="Web-{9B0AB7E1-E55F-4165-88DA-EFFBA3167340}" dt="2021-03-05T11:42:23.698" v="146"/>
          <ac:picMkLst>
            <pc:docMk/>
            <pc:sldMk cId="879574198" sldId="260"/>
            <ac:picMk id="8" creationId="{23D3C37A-15F8-408D-8ADB-54F0BF3A8761}"/>
          </ac:picMkLst>
        </pc:picChg>
      </pc:sldChg>
      <pc:sldChg chg="modSp">
        <pc:chgData name="HERMANN Michal (COMM-BRATISLAVA-EXT)" userId="S::michal.hermann@ext.ec.europa.eu::e50004e3-ba4c-40bb-8cc5-dc064892d9ba" providerId="AD" clId="Web-{9B0AB7E1-E55F-4165-88DA-EFFBA3167340}" dt="2021-03-05T10:27:38.145" v="4" actId="20577"/>
        <pc:sldMkLst>
          <pc:docMk/>
          <pc:sldMk cId="2171304658" sldId="261"/>
        </pc:sldMkLst>
        <pc:spChg chg="mod">
          <ac:chgData name="HERMANN Michal (COMM-BRATISLAVA-EXT)" userId="S::michal.hermann@ext.ec.europa.eu::e50004e3-ba4c-40bb-8cc5-dc064892d9ba" providerId="AD" clId="Web-{9B0AB7E1-E55F-4165-88DA-EFFBA3167340}" dt="2021-03-05T10:27:38.145" v="4" actId="20577"/>
          <ac:spMkLst>
            <pc:docMk/>
            <pc:sldMk cId="2171304658" sldId="261"/>
            <ac:spMk id="2" creationId="{00000000-0000-0000-0000-000000000000}"/>
          </ac:spMkLst>
        </pc:spChg>
      </pc:sldChg>
      <pc:sldChg chg="modSp">
        <pc:chgData name="HERMANN Michal (COMM-BRATISLAVA-EXT)" userId="S::michal.hermann@ext.ec.europa.eu::e50004e3-ba4c-40bb-8cc5-dc064892d9ba" providerId="AD" clId="Web-{9B0AB7E1-E55F-4165-88DA-EFFBA3167340}" dt="2021-03-05T11:36:05.147" v="114" actId="20577"/>
        <pc:sldMkLst>
          <pc:docMk/>
          <pc:sldMk cId="3556684354" sldId="263"/>
        </pc:sldMkLst>
        <pc:spChg chg="mod">
          <ac:chgData name="HERMANN Michal (COMM-BRATISLAVA-EXT)" userId="S::michal.hermann@ext.ec.europa.eu::e50004e3-ba4c-40bb-8cc5-dc064892d9ba" providerId="AD" clId="Web-{9B0AB7E1-E55F-4165-88DA-EFFBA3167340}" dt="2021-03-05T11:36:05.147" v="114" actId="20577"/>
          <ac:spMkLst>
            <pc:docMk/>
            <pc:sldMk cId="3556684354" sldId="263"/>
            <ac:spMk id="2" creationId="{00000000-0000-0000-0000-000000000000}"/>
          </ac:spMkLst>
        </pc:spChg>
        <pc:spChg chg="mod">
          <ac:chgData name="HERMANN Michal (COMM-BRATISLAVA-EXT)" userId="S::michal.hermann@ext.ec.europa.eu::e50004e3-ba4c-40bb-8cc5-dc064892d9ba" providerId="AD" clId="Web-{9B0AB7E1-E55F-4165-88DA-EFFBA3167340}" dt="2021-03-05T11:35:33.240" v="110" actId="20577"/>
          <ac:spMkLst>
            <pc:docMk/>
            <pc:sldMk cId="3556684354" sldId="263"/>
            <ac:spMk id="3" creationId="{00000000-0000-0000-0000-000000000000}"/>
          </ac:spMkLst>
        </pc:spChg>
      </pc:sldChg>
    </pc:docChg>
  </pc:docChgLst>
  <pc:docChgLst>
    <pc:chgData name="HERMANN Michal (COMM-BRATISLAVA-EXT)" userId="S::michal.hermann@ext.ec.europa.eu::e50004e3-ba4c-40bb-8cc5-dc064892d9ba" providerId="AD" clId="Web-{F611247B-EDEC-49A4-9D9D-363943012B8D}"/>
    <pc:docChg chg="modSld">
      <pc:chgData name="HERMANN Michal (COMM-BRATISLAVA-EXT)" userId="S::michal.hermann@ext.ec.europa.eu::e50004e3-ba4c-40bb-8cc5-dc064892d9ba" providerId="AD" clId="Web-{F611247B-EDEC-49A4-9D9D-363943012B8D}" dt="2021-03-05T09:20:10.268" v="0" actId="20577"/>
      <pc:docMkLst>
        <pc:docMk/>
      </pc:docMkLst>
      <pc:sldChg chg="modSp">
        <pc:chgData name="HERMANN Michal (COMM-BRATISLAVA-EXT)" userId="S::michal.hermann@ext.ec.europa.eu::e50004e3-ba4c-40bb-8cc5-dc064892d9ba" providerId="AD" clId="Web-{F611247B-EDEC-49A4-9D9D-363943012B8D}" dt="2021-03-05T09:20:10.268" v="0" actId="20577"/>
        <pc:sldMkLst>
          <pc:docMk/>
          <pc:sldMk cId="1981255837" sldId="259"/>
        </pc:sldMkLst>
        <pc:spChg chg="mod">
          <ac:chgData name="HERMANN Michal (COMM-BRATISLAVA-EXT)" userId="S::michal.hermann@ext.ec.europa.eu::e50004e3-ba4c-40bb-8cc5-dc064892d9ba" providerId="AD" clId="Web-{F611247B-EDEC-49A4-9D9D-363943012B8D}" dt="2021-03-05T09:20:10.268" v="0" actId="20577"/>
          <ac:spMkLst>
            <pc:docMk/>
            <pc:sldMk cId="1981255837" sldId="259"/>
            <ac:spMk id="5" creationId="{551DBA30-4140-475C-9024-C0C7FAE1D905}"/>
          </ac:spMkLst>
        </pc:spChg>
      </pc:sldChg>
    </pc:docChg>
  </pc:docChgLst>
  <pc:docChgLst>
    <pc:chgData name="CECH Zdenek (SG-RECOVER-BRATISLAVA)" userId="S::zdenek.cech@ec.europa.eu::8ac8d711-bcad-45e1-adfe-34fe9b835251" providerId="AD" clId="Web-{C7F220B7-8F0A-4914-8A55-5B67CFCC04AB}"/>
    <pc:docChg chg="modSld">
      <pc:chgData name="CECH Zdenek (SG-RECOVER-BRATISLAVA)" userId="S::zdenek.cech@ec.europa.eu::8ac8d711-bcad-45e1-adfe-34fe9b835251" providerId="AD" clId="Web-{C7F220B7-8F0A-4914-8A55-5B67CFCC04AB}" dt="2021-03-17T23:17:06.714" v="8" actId="20577"/>
      <pc:docMkLst>
        <pc:docMk/>
      </pc:docMkLst>
      <pc:sldChg chg="modSp">
        <pc:chgData name="CECH Zdenek (SG-RECOVER-BRATISLAVA)" userId="S::zdenek.cech@ec.europa.eu::8ac8d711-bcad-45e1-adfe-34fe9b835251" providerId="AD" clId="Web-{C7F220B7-8F0A-4914-8A55-5B67CFCC04AB}" dt="2021-03-17T23:17:06.714" v="8" actId="20577"/>
        <pc:sldMkLst>
          <pc:docMk/>
          <pc:sldMk cId="879574198" sldId="260"/>
        </pc:sldMkLst>
        <pc:spChg chg="mod">
          <ac:chgData name="CECH Zdenek (SG-RECOVER-BRATISLAVA)" userId="S::zdenek.cech@ec.europa.eu::8ac8d711-bcad-45e1-adfe-34fe9b835251" providerId="AD" clId="Web-{C7F220B7-8F0A-4914-8A55-5B67CFCC04AB}" dt="2021-03-17T23:17:06.714" v="8" actId="20577"/>
          <ac:spMkLst>
            <pc:docMk/>
            <pc:sldMk cId="879574198" sldId="260"/>
            <ac:spMk id="2" creationId="{00000000-0000-0000-0000-000000000000}"/>
          </ac:spMkLst>
        </pc:spChg>
      </pc:sldChg>
    </pc:docChg>
  </pc:docChgLst>
  <pc:docChgLst>
    <pc:chgData name="CECH Zdenek (SG-RECOVER-BRATISLAVA)" userId="S::zdenek.cech@ec.europa.eu::8ac8d711-bcad-45e1-adfe-34fe9b835251" providerId="AD" clId="Web-{89E552B0-0101-49E1-A85D-B958A353AB8B}"/>
    <pc:docChg chg="modSld">
      <pc:chgData name="CECH Zdenek (SG-RECOVER-BRATISLAVA)" userId="S::zdenek.cech@ec.europa.eu::8ac8d711-bcad-45e1-adfe-34fe9b835251" providerId="AD" clId="Web-{89E552B0-0101-49E1-A85D-B958A353AB8B}" dt="2021-03-08T08:21:15.975" v="8" actId="20577"/>
      <pc:docMkLst>
        <pc:docMk/>
      </pc:docMkLst>
      <pc:sldChg chg="modSp">
        <pc:chgData name="CECH Zdenek (SG-RECOVER-BRATISLAVA)" userId="S::zdenek.cech@ec.europa.eu::8ac8d711-bcad-45e1-adfe-34fe9b835251" providerId="AD" clId="Web-{89E552B0-0101-49E1-A85D-B958A353AB8B}" dt="2021-03-08T08:21:15.975" v="8" actId="20577"/>
        <pc:sldMkLst>
          <pc:docMk/>
          <pc:sldMk cId="3413350690" sldId="258"/>
        </pc:sldMkLst>
        <pc:spChg chg="mod">
          <ac:chgData name="CECH Zdenek (SG-RECOVER-BRATISLAVA)" userId="S::zdenek.cech@ec.europa.eu::8ac8d711-bcad-45e1-adfe-34fe9b835251" providerId="AD" clId="Web-{89E552B0-0101-49E1-A85D-B958A353AB8B}" dt="2021-03-08T08:21:15.975" v="8" actId="20577"/>
          <ac:spMkLst>
            <pc:docMk/>
            <pc:sldMk cId="3413350690" sldId="258"/>
            <ac:spMk id="3" creationId="{00000000-0000-0000-0000-000000000000}"/>
          </ac:spMkLst>
        </pc:spChg>
      </pc:sldChg>
    </pc:docChg>
  </pc:docChgLst>
  <pc:docChgLst>
    <pc:chgData name="HERMANN Michal (COMM-BRATISLAVA-EXT)" userId="S::michal.hermann@ext.ec.europa.eu::e50004e3-ba4c-40bb-8cc5-dc064892d9ba" providerId="AD" clId="Web-{82197720-85BD-4608-AC9D-D64864EC6D58}"/>
    <pc:docChg chg="modSld addMainMaster delMainMaster">
      <pc:chgData name="HERMANN Michal (COMM-BRATISLAVA-EXT)" userId="S::michal.hermann@ext.ec.europa.eu::e50004e3-ba4c-40bb-8cc5-dc064892d9ba" providerId="AD" clId="Web-{82197720-85BD-4608-AC9D-D64864EC6D58}" dt="2021-03-05T11:45:21.978" v="19" actId="20577"/>
      <pc:docMkLst>
        <pc:docMk/>
      </pc:docMkLst>
      <pc:sldChg chg="modSp mod modClrScheme chgLayout">
        <pc:chgData name="HERMANN Michal (COMM-BRATISLAVA-EXT)" userId="S::michal.hermann@ext.ec.europa.eu::e50004e3-ba4c-40bb-8cc5-dc064892d9ba" providerId="AD" clId="Web-{82197720-85BD-4608-AC9D-D64864EC6D58}" dt="2021-03-05T11:43:55.976" v="6"/>
        <pc:sldMkLst>
          <pc:docMk/>
          <pc:sldMk cId="2550024573" sldId="256"/>
        </pc:sldMkLst>
        <pc:spChg chg="mod ord">
          <ac:chgData name="HERMANN Michal (COMM-BRATISLAVA-EXT)" userId="S::michal.hermann@ext.ec.europa.eu::e50004e3-ba4c-40bb-8cc5-dc064892d9ba" providerId="AD" clId="Web-{82197720-85BD-4608-AC9D-D64864EC6D58}" dt="2021-03-05T11:43:55.976" v="6"/>
          <ac:spMkLst>
            <pc:docMk/>
            <pc:sldMk cId="2550024573" sldId="256"/>
            <ac:spMk id="2" creationId="{00000000-0000-0000-0000-000000000000}"/>
          </ac:spMkLst>
        </pc:spChg>
        <pc:spChg chg="mod ord">
          <ac:chgData name="HERMANN Michal (COMM-BRATISLAVA-EXT)" userId="S::michal.hermann@ext.ec.europa.eu::e50004e3-ba4c-40bb-8cc5-dc064892d9ba" providerId="AD" clId="Web-{82197720-85BD-4608-AC9D-D64864EC6D58}" dt="2021-03-05T11:43:55.976" v="6"/>
          <ac:spMkLst>
            <pc:docMk/>
            <pc:sldMk cId="2550024573" sldId="256"/>
            <ac:spMk id="3" creationId="{00000000-0000-0000-0000-000000000000}"/>
          </ac:spMkLst>
        </pc:spChg>
      </pc:sldChg>
      <pc:sldChg chg="modSp mod modClrScheme chgLayout">
        <pc:chgData name="HERMANN Michal (COMM-BRATISLAVA-EXT)" userId="S::michal.hermann@ext.ec.europa.eu::e50004e3-ba4c-40bb-8cc5-dc064892d9ba" providerId="AD" clId="Web-{82197720-85BD-4608-AC9D-D64864EC6D58}" dt="2021-03-05T11:43:55.976" v="6"/>
        <pc:sldMkLst>
          <pc:docMk/>
          <pc:sldMk cId="3413350690" sldId="258"/>
        </pc:sldMkLst>
        <pc:spChg chg="mod ord">
          <ac:chgData name="HERMANN Michal (COMM-BRATISLAVA-EXT)" userId="S::michal.hermann@ext.ec.europa.eu::e50004e3-ba4c-40bb-8cc5-dc064892d9ba" providerId="AD" clId="Web-{82197720-85BD-4608-AC9D-D64864EC6D58}" dt="2021-03-05T11:43:55.976" v="6"/>
          <ac:spMkLst>
            <pc:docMk/>
            <pc:sldMk cId="3413350690" sldId="258"/>
            <ac:spMk id="2" creationId="{00000000-0000-0000-0000-000000000000}"/>
          </ac:spMkLst>
        </pc:spChg>
        <pc:spChg chg="mod ord">
          <ac:chgData name="HERMANN Michal (COMM-BRATISLAVA-EXT)" userId="S::michal.hermann@ext.ec.europa.eu::e50004e3-ba4c-40bb-8cc5-dc064892d9ba" providerId="AD" clId="Web-{82197720-85BD-4608-AC9D-D64864EC6D58}" dt="2021-03-05T11:43:55.976" v="6"/>
          <ac:spMkLst>
            <pc:docMk/>
            <pc:sldMk cId="3413350690" sldId="258"/>
            <ac:spMk id="3" creationId="{00000000-0000-0000-0000-000000000000}"/>
          </ac:spMkLst>
        </pc:spChg>
      </pc:sldChg>
      <pc:sldChg chg="modSp mod modClrScheme chgLayout">
        <pc:chgData name="HERMANN Michal (COMM-BRATISLAVA-EXT)" userId="S::michal.hermann@ext.ec.europa.eu::e50004e3-ba4c-40bb-8cc5-dc064892d9ba" providerId="AD" clId="Web-{82197720-85BD-4608-AC9D-D64864EC6D58}" dt="2021-03-05T11:43:55.976" v="6"/>
        <pc:sldMkLst>
          <pc:docMk/>
          <pc:sldMk cId="1981255837" sldId="259"/>
        </pc:sldMkLst>
        <pc:spChg chg="mod ord">
          <ac:chgData name="HERMANN Michal (COMM-BRATISLAVA-EXT)" userId="S::michal.hermann@ext.ec.europa.eu::e50004e3-ba4c-40bb-8cc5-dc064892d9ba" providerId="AD" clId="Web-{82197720-85BD-4608-AC9D-D64864EC6D58}" dt="2021-03-05T11:43:55.976" v="6"/>
          <ac:spMkLst>
            <pc:docMk/>
            <pc:sldMk cId="1981255837" sldId="259"/>
            <ac:spMk id="2" creationId="{00000000-0000-0000-0000-000000000000}"/>
          </ac:spMkLst>
        </pc:spChg>
      </pc:sldChg>
      <pc:sldChg chg="modSp mod modClrScheme chgLayout">
        <pc:chgData name="HERMANN Michal (COMM-BRATISLAVA-EXT)" userId="S::michal.hermann@ext.ec.europa.eu::e50004e3-ba4c-40bb-8cc5-dc064892d9ba" providerId="AD" clId="Web-{82197720-85BD-4608-AC9D-D64864EC6D58}" dt="2021-03-05T11:43:55.976" v="6"/>
        <pc:sldMkLst>
          <pc:docMk/>
          <pc:sldMk cId="879574198" sldId="260"/>
        </pc:sldMkLst>
        <pc:spChg chg="mod ord">
          <ac:chgData name="HERMANN Michal (COMM-BRATISLAVA-EXT)" userId="S::michal.hermann@ext.ec.europa.eu::e50004e3-ba4c-40bb-8cc5-dc064892d9ba" providerId="AD" clId="Web-{82197720-85BD-4608-AC9D-D64864EC6D58}" dt="2021-03-05T11:43:55.976" v="6"/>
          <ac:spMkLst>
            <pc:docMk/>
            <pc:sldMk cId="879574198" sldId="260"/>
            <ac:spMk id="2" creationId="{00000000-0000-0000-0000-000000000000}"/>
          </ac:spMkLst>
        </pc:spChg>
      </pc:sldChg>
      <pc:sldChg chg="modSp mod modClrScheme chgLayout">
        <pc:chgData name="HERMANN Michal (COMM-BRATISLAVA-EXT)" userId="S::michal.hermann@ext.ec.europa.eu::e50004e3-ba4c-40bb-8cc5-dc064892d9ba" providerId="AD" clId="Web-{82197720-85BD-4608-AC9D-D64864EC6D58}" dt="2021-03-05T11:45:21.978" v="19" actId="20577"/>
        <pc:sldMkLst>
          <pc:docMk/>
          <pc:sldMk cId="2171304658" sldId="261"/>
        </pc:sldMkLst>
        <pc:spChg chg="mod ord">
          <ac:chgData name="HERMANN Michal (COMM-BRATISLAVA-EXT)" userId="S::michal.hermann@ext.ec.europa.eu::e50004e3-ba4c-40bb-8cc5-dc064892d9ba" providerId="AD" clId="Web-{82197720-85BD-4608-AC9D-D64864EC6D58}" dt="2021-03-05T11:45:21.978" v="19" actId="20577"/>
          <ac:spMkLst>
            <pc:docMk/>
            <pc:sldMk cId="2171304658" sldId="261"/>
            <ac:spMk id="2" creationId="{00000000-0000-0000-0000-000000000000}"/>
          </ac:spMkLst>
        </pc:spChg>
        <pc:picChg chg="mod">
          <ac:chgData name="HERMANN Michal (COMM-BRATISLAVA-EXT)" userId="S::michal.hermann@ext.ec.europa.eu::e50004e3-ba4c-40bb-8cc5-dc064892d9ba" providerId="AD" clId="Web-{82197720-85BD-4608-AC9D-D64864EC6D58}" dt="2021-03-05T11:45:02.478" v="13" actId="1076"/>
          <ac:picMkLst>
            <pc:docMk/>
            <pc:sldMk cId="2171304658" sldId="261"/>
            <ac:picMk id="4" creationId="{F480F526-A072-4D21-8753-5F51CF156389}"/>
          </ac:picMkLst>
        </pc:picChg>
        <pc:picChg chg="mod">
          <ac:chgData name="HERMANN Michal (COMM-BRATISLAVA-EXT)" userId="S::michal.hermann@ext.ec.europa.eu::e50004e3-ba4c-40bb-8cc5-dc064892d9ba" providerId="AD" clId="Web-{82197720-85BD-4608-AC9D-D64864EC6D58}" dt="2021-03-05T11:45:06.900" v="14" actId="1076"/>
          <ac:picMkLst>
            <pc:docMk/>
            <pc:sldMk cId="2171304658" sldId="261"/>
            <ac:picMk id="5" creationId="{3D24995C-5E00-4B05-B11D-D841FDB11CE2}"/>
          </ac:picMkLst>
        </pc:picChg>
      </pc:sldChg>
      <pc:sldChg chg="modSp mod modClrScheme chgLayout">
        <pc:chgData name="HERMANN Michal (COMM-BRATISLAVA-EXT)" userId="S::michal.hermann@ext.ec.europa.eu::e50004e3-ba4c-40bb-8cc5-dc064892d9ba" providerId="AD" clId="Web-{82197720-85BD-4608-AC9D-D64864EC6D58}" dt="2021-03-05T11:43:55.976" v="6"/>
        <pc:sldMkLst>
          <pc:docMk/>
          <pc:sldMk cId="3556684354" sldId="263"/>
        </pc:sldMkLst>
        <pc:spChg chg="mod ord">
          <ac:chgData name="HERMANN Michal (COMM-BRATISLAVA-EXT)" userId="S::michal.hermann@ext.ec.europa.eu::e50004e3-ba4c-40bb-8cc5-dc064892d9ba" providerId="AD" clId="Web-{82197720-85BD-4608-AC9D-D64864EC6D58}" dt="2021-03-05T11:43:55.976" v="6"/>
          <ac:spMkLst>
            <pc:docMk/>
            <pc:sldMk cId="3556684354" sldId="263"/>
            <ac:spMk id="2" creationId="{00000000-0000-0000-0000-000000000000}"/>
          </ac:spMkLst>
        </pc:spChg>
        <pc:spChg chg="mod ord">
          <ac:chgData name="HERMANN Michal (COMM-BRATISLAVA-EXT)" userId="S::michal.hermann@ext.ec.europa.eu::e50004e3-ba4c-40bb-8cc5-dc064892d9ba" providerId="AD" clId="Web-{82197720-85BD-4608-AC9D-D64864EC6D58}" dt="2021-03-05T11:43:55.976" v="6"/>
          <ac:spMkLst>
            <pc:docMk/>
            <pc:sldMk cId="3556684354" sldId="263"/>
            <ac:spMk id="3" creationId="{00000000-0000-0000-0000-000000000000}"/>
          </ac:spMkLst>
        </pc:spChg>
      </pc:sldChg>
      <pc:sldMasterChg chg="del delSldLayout">
        <pc:chgData name="HERMANN Michal (COMM-BRATISLAVA-EXT)" userId="S::michal.hermann@ext.ec.europa.eu::e50004e3-ba4c-40bb-8cc5-dc064892d9ba" providerId="AD" clId="Web-{82197720-85BD-4608-AC9D-D64864EC6D58}" dt="2021-03-05T11:43:50.648" v="5"/>
        <pc:sldMasterMkLst>
          <pc:docMk/>
          <pc:sldMasterMk cId="3712416667" sldId="2147483648"/>
        </pc:sldMasterMkLst>
        <pc:sldLayoutChg chg="del">
          <pc:chgData name="HERMANN Michal (COMM-BRATISLAVA-EXT)" userId="S::michal.hermann@ext.ec.europa.eu::e50004e3-ba4c-40bb-8cc5-dc064892d9ba" providerId="AD" clId="Web-{82197720-85BD-4608-AC9D-D64864EC6D58}" dt="2021-03-05T11:43:50.648" v="5"/>
          <pc:sldLayoutMkLst>
            <pc:docMk/>
            <pc:sldMasterMk cId="3712416667" sldId="2147483648"/>
            <pc:sldLayoutMk cId="37465311" sldId="2147483649"/>
          </pc:sldLayoutMkLst>
        </pc:sldLayoutChg>
        <pc:sldLayoutChg chg="del">
          <pc:chgData name="HERMANN Michal (COMM-BRATISLAVA-EXT)" userId="S::michal.hermann@ext.ec.europa.eu::e50004e3-ba4c-40bb-8cc5-dc064892d9ba" providerId="AD" clId="Web-{82197720-85BD-4608-AC9D-D64864EC6D58}" dt="2021-03-05T11:43:50.648" v="5"/>
          <pc:sldLayoutMkLst>
            <pc:docMk/>
            <pc:sldMasterMk cId="3712416667" sldId="2147483648"/>
            <pc:sldLayoutMk cId="1072117221" sldId="2147483650"/>
          </pc:sldLayoutMkLst>
        </pc:sldLayoutChg>
        <pc:sldLayoutChg chg="del">
          <pc:chgData name="HERMANN Michal (COMM-BRATISLAVA-EXT)" userId="S::michal.hermann@ext.ec.europa.eu::e50004e3-ba4c-40bb-8cc5-dc064892d9ba" providerId="AD" clId="Web-{82197720-85BD-4608-AC9D-D64864EC6D58}" dt="2021-03-05T11:43:50.648" v="5"/>
          <pc:sldLayoutMkLst>
            <pc:docMk/>
            <pc:sldMasterMk cId="3712416667" sldId="2147483648"/>
            <pc:sldLayoutMk cId="3081431879" sldId="2147483651"/>
          </pc:sldLayoutMkLst>
        </pc:sldLayoutChg>
        <pc:sldLayoutChg chg="del">
          <pc:chgData name="HERMANN Michal (COMM-BRATISLAVA-EXT)" userId="S::michal.hermann@ext.ec.europa.eu::e50004e3-ba4c-40bb-8cc5-dc064892d9ba" providerId="AD" clId="Web-{82197720-85BD-4608-AC9D-D64864EC6D58}" dt="2021-03-05T11:43:50.648" v="5"/>
          <pc:sldLayoutMkLst>
            <pc:docMk/>
            <pc:sldMasterMk cId="3712416667" sldId="2147483648"/>
            <pc:sldLayoutMk cId="3820532630" sldId="2147483652"/>
          </pc:sldLayoutMkLst>
        </pc:sldLayoutChg>
        <pc:sldLayoutChg chg="del">
          <pc:chgData name="HERMANN Michal (COMM-BRATISLAVA-EXT)" userId="S::michal.hermann@ext.ec.europa.eu::e50004e3-ba4c-40bb-8cc5-dc064892d9ba" providerId="AD" clId="Web-{82197720-85BD-4608-AC9D-D64864EC6D58}" dt="2021-03-05T11:43:50.648" v="5"/>
          <pc:sldLayoutMkLst>
            <pc:docMk/>
            <pc:sldMasterMk cId="3712416667" sldId="2147483648"/>
            <pc:sldLayoutMk cId="3265913781" sldId="2147483653"/>
          </pc:sldLayoutMkLst>
        </pc:sldLayoutChg>
        <pc:sldLayoutChg chg="del">
          <pc:chgData name="HERMANN Michal (COMM-BRATISLAVA-EXT)" userId="S::michal.hermann@ext.ec.europa.eu::e50004e3-ba4c-40bb-8cc5-dc064892d9ba" providerId="AD" clId="Web-{82197720-85BD-4608-AC9D-D64864EC6D58}" dt="2021-03-05T11:43:50.648" v="5"/>
          <pc:sldLayoutMkLst>
            <pc:docMk/>
            <pc:sldMasterMk cId="3712416667" sldId="2147483648"/>
            <pc:sldLayoutMk cId="4110982357" sldId="2147483654"/>
          </pc:sldLayoutMkLst>
        </pc:sldLayoutChg>
        <pc:sldLayoutChg chg="del">
          <pc:chgData name="HERMANN Michal (COMM-BRATISLAVA-EXT)" userId="S::michal.hermann@ext.ec.europa.eu::e50004e3-ba4c-40bb-8cc5-dc064892d9ba" providerId="AD" clId="Web-{82197720-85BD-4608-AC9D-D64864EC6D58}" dt="2021-03-05T11:43:50.648" v="5"/>
          <pc:sldLayoutMkLst>
            <pc:docMk/>
            <pc:sldMasterMk cId="3712416667" sldId="2147483648"/>
            <pc:sldLayoutMk cId="622946812" sldId="2147483655"/>
          </pc:sldLayoutMkLst>
        </pc:sldLayoutChg>
        <pc:sldLayoutChg chg="del">
          <pc:chgData name="HERMANN Michal (COMM-BRATISLAVA-EXT)" userId="S::michal.hermann@ext.ec.europa.eu::e50004e3-ba4c-40bb-8cc5-dc064892d9ba" providerId="AD" clId="Web-{82197720-85BD-4608-AC9D-D64864EC6D58}" dt="2021-03-05T11:43:50.648" v="5"/>
          <pc:sldLayoutMkLst>
            <pc:docMk/>
            <pc:sldMasterMk cId="3712416667" sldId="2147483648"/>
            <pc:sldLayoutMk cId="49365618" sldId="2147483656"/>
          </pc:sldLayoutMkLst>
        </pc:sldLayoutChg>
        <pc:sldLayoutChg chg="del">
          <pc:chgData name="HERMANN Michal (COMM-BRATISLAVA-EXT)" userId="S::michal.hermann@ext.ec.europa.eu::e50004e3-ba4c-40bb-8cc5-dc064892d9ba" providerId="AD" clId="Web-{82197720-85BD-4608-AC9D-D64864EC6D58}" dt="2021-03-05T11:43:50.648" v="5"/>
          <pc:sldLayoutMkLst>
            <pc:docMk/>
            <pc:sldMasterMk cId="3712416667" sldId="2147483648"/>
            <pc:sldLayoutMk cId="833535455" sldId="2147483657"/>
          </pc:sldLayoutMkLst>
        </pc:sldLayoutChg>
        <pc:sldLayoutChg chg="del">
          <pc:chgData name="HERMANN Michal (COMM-BRATISLAVA-EXT)" userId="S::michal.hermann@ext.ec.europa.eu::e50004e3-ba4c-40bb-8cc5-dc064892d9ba" providerId="AD" clId="Web-{82197720-85BD-4608-AC9D-D64864EC6D58}" dt="2021-03-05T11:43:50.648" v="5"/>
          <pc:sldLayoutMkLst>
            <pc:docMk/>
            <pc:sldMasterMk cId="3712416667" sldId="2147483648"/>
            <pc:sldLayoutMk cId="309763068" sldId="2147483658"/>
          </pc:sldLayoutMkLst>
        </pc:sldLayoutChg>
        <pc:sldLayoutChg chg="del">
          <pc:chgData name="HERMANN Michal (COMM-BRATISLAVA-EXT)" userId="S::michal.hermann@ext.ec.europa.eu::e50004e3-ba4c-40bb-8cc5-dc064892d9ba" providerId="AD" clId="Web-{82197720-85BD-4608-AC9D-D64864EC6D58}" dt="2021-03-05T11:43:50.648" v="5"/>
          <pc:sldLayoutMkLst>
            <pc:docMk/>
            <pc:sldMasterMk cId="3712416667" sldId="2147483648"/>
            <pc:sldLayoutMk cId="61469093" sldId="2147483659"/>
          </pc:sldLayoutMkLst>
        </pc:sldLayoutChg>
      </pc:sldMasterChg>
      <pc:sldMasterChg chg="add del addSldLayout delSldLayout modSldLayout">
        <pc:chgData name="HERMANN Michal (COMM-BRATISLAVA-EXT)" userId="S::michal.hermann@ext.ec.europa.eu::e50004e3-ba4c-40bb-8cc5-dc064892d9ba" providerId="AD" clId="Web-{82197720-85BD-4608-AC9D-D64864EC6D58}" dt="2021-03-05T11:43:55.976" v="6"/>
        <pc:sldMasterMkLst>
          <pc:docMk/>
          <pc:sldMasterMk cId="507423202" sldId="2147483660"/>
        </pc:sldMasterMkLst>
        <pc:sldLayoutChg chg="add del mod replId">
          <pc:chgData name="HERMANN Michal (COMM-BRATISLAVA-EXT)" userId="S::michal.hermann@ext.ec.europa.eu::e50004e3-ba4c-40bb-8cc5-dc064892d9ba" providerId="AD" clId="Web-{82197720-85BD-4608-AC9D-D64864EC6D58}" dt="2021-03-05T11:43:55.976" v="6"/>
          <pc:sldLayoutMkLst>
            <pc:docMk/>
            <pc:sldMasterMk cId="507423202" sldId="2147483660"/>
            <pc:sldLayoutMk cId="3685323980" sldId="2147483661"/>
          </pc:sldLayoutMkLst>
        </pc:sldLayoutChg>
        <pc:sldLayoutChg chg="add del mod replId">
          <pc:chgData name="HERMANN Michal (COMM-BRATISLAVA-EXT)" userId="S::michal.hermann@ext.ec.europa.eu::e50004e3-ba4c-40bb-8cc5-dc064892d9ba" providerId="AD" clId="Web-{82197720-85BD-4608-AC9D-D64864EC6D58}" dt="2021-03-05T11:43:55.976" v="6"/>
          <pc:sldLayoutMkLst>
            <pc:docMk/>
            <pc:sldMasterMk cId="507423202" sldId="2147483660"/>
            <pc:sldLayoutMk cId="2418101397" sldId="2147483662"/>
          </pc:sldLayoutMkLst>
        </pc:sldLayoutChg>
        <pc:sldLayoutChg chg="add del mod replId">
          <pc:chgData name="HERMANN Michal (COMM-BRATISLAVA-EXT)" userId="S::michal.hermann@ext.ec.europa.eu::e50004e3-ba4c-40bb-8cc5-dc064892d9ba" providerId="AD" clId="Web-{82197720-85BD-4608-AC9D-D64864EC6D58}" dt="2021-03-05T11:43:55.976" v="6"/>
          <pc:sldLayoutMkLst>
            <pc:docMk/>
            <pc:sldMasterMk cId="507423202" sldId="2147483660"/>
            <pc:sldLayoutMk cId="3329150612" sldId="2147483663"/>
          </pc:sldLayoutMkLst>
        </pc:sldLayoutChg>
        <pc:sldLayoutChg chg="add del mod replId">
          <pc:chgData name="HERMANN Michal (COMM-BRATISLAVA-EXT)" userId="S::michal.hermann@ext.ec.europa.eu::e50004e3-ba4c-40bb-8cc5-dc064892d9ba" providerId="AD" clId="Web-{82197720-85BD-4608-AC9D-D64864EC6D58}" dt="2021-03-05T11:43:55.976" v="6"/>
          <pc:sldLayoutMkLst>
            <pc:docMk/>
            <pc:sldMasterMk cId="507423202" sldId="2147483660"/>
            <pc:sldLayoutMk cId="2961743078" sldId="2147483664"/>
          </pc:sldLayoutMkLst>
        </pc:sldLayoutChg>
        <pc:sldLayoutChg chg="add del mod replId">
          <pc:chgData name="HERMANN Michal (COMM-BRATISLAVA-EXT)" userId="S::michal.hermann@ext.ec.europa.eu::e50004e3-ba4c-40bb-8cc5-dc064892d9ba" providerId="AD" clId="Web-{82197720-85BD-4608-AC9D-D64864EC6D58}" dt="2021-03-05T11:43:55.976" v="6"/>
          <pc:sldLayoutMkLst>
            <pc:docMk/>
            <pc:sldMasterMk cId="507423202" sldId="2147483660"/>
            <pc:sldLayoutMk cId="4168147067" sldId="2147483665"/>
          </pc:sldLayoutMkLst>
        </pc:sldLayoutChg>
        <pc:sldLayoutChg chg="add del mod replId">
          <pc:chgData name="HERMANN Michal (COMM-BRATISLAVA-EXT)" userId="S::michal.hermann@ext.ec.europa.eu::e50004e3-ba4c-40bb-8cc5-dc064892d9ba" providerId="AD" clId="Web-{82197720-85BD-4608-AC9D-D64864EC6D58}" dt="2021-03-05T11:43:55.976" v="6"/>
          <pc:sldLayoutMkLst>
            <pc:docMk/>
            <pc:sldMasterMk cId="507423202" sldId="2147483660"/>
            <pc:sldLayoutMk cId="2500444824" sldId="2147483666"/>
          </pc:sldLayoutMkLst>
        </pc:sldLayoutChg>
        <pc:sldLayoutChg chg="add del mod replId">
          <pc:chgData name="HERMANN Michal (COMM-BRATISLAVA-EXT)" userId="S::michal.hermann@ext.ec.europa.eu::e50004e3-ba4c-40bb-8cc5-dc064892d9ba" providerId="AD" clId="Web-{82197720-85BD-4608-AC9D-D64864EC6D58}" dt="2021-03-05T11:43:55.976" v="6"/>
          <pc:sldLayoutMkLst>
            <pc:docMk/>
            <pc:sldMasterMk cId="507423202" sldId="2147483660"/>
            <pc:sldLayoutMk cId="4022699430" sldId="2147483667"/>
          </pc:sldLayoutMkLst>
        </pc:sldLayoutChg>
        <pc:sldLayoutChg chg="add del mod replId">
          <pc:chgData name="HERMANN Michal (COMM-BRATISLAVA-EXT)" userId="S::michal.hermann@ext.ec.europa.eu::e50004e3-ba4c-40bb-8cc5-dc064892d9ba" providerId="AD" clId="Web-{82197720-85BD-4608-AC9D-D64864EC6D58}" dt="2021-03-05T11:43:55.976" v="6"/>
          <pc:sldLayoutMkLst>
            <pc:docMk/>
            <pc:sldMasterMk cId="507423202" sldId="2147483660"/>
            <pc:sldLayoutMk cId="281340822" sldId="2147483668"/>
          </pc:sldLayoutMkLst>
        </pc:sldLayoutChg>
        <pc:sldLayoutChg chg="add del mod replId">
          <pc:chgData name="HERMANN Michal (COMM-BRATISLAVA-EXT)" userId="S::michal.hermann@ext.ec.europa.eu::e50004e3-ba4c-40bb-8cc5-dc064892d9ba" providerId="AD" clId="Web-{82197720-85BD-4608-AC9D-D64864EC6D58}" dt="2021-03-05T11:43:55.976" v="6"/>
          <pc:sldLayoutMkLst>
            <pc:docMk/>
            <pc:sldMasterMk cId="507423202" sldId="2147483660"/>
            <pc:sldLayoutMk cId="2962114185" sldId="2147483669"/>
          </pc:sldLayoutMkLst>
        </pc:sldLayoutChg>
        <pc:sldLayoutChg chg="add del mod replId">
          <pc:chgData name="HERMANN Michal (COMM-BRATISLAVA-EXT)" userId="S::michal.hermann@ext.ec.europa.eu::e50004e3-ba4c-40bb-8cc5-dc064892d9ba" providerId="AD" clId="Web-{82197720-85BD-4608-AC9D-D64864EC6D58}" dt="2021-03-05T11:43:55.976" v="6"/>
          <pc:sldLayoutMkLst>
            <pc:docMk/>
            <pc:sldMasterMk cId="507423202" sldId="2147483660"/>
            <pc:sldLayoutMk cId="4291595611" sldId="2147483670"/>
          </pc:sldLayoutMkLst>
        </pc:sldLayoutChg>
        <pc:sldLayoutChg chg="add del mod replId">
          <pc:chgData name="HERMANN Michal (COMM-BRATISLAVA-EXT)" userId="S::michal.hermann@ext.ec.europa.eu::e50004e3-ba4c-40bb-8cc5-dc064892d9ba" providerId="AD" clId="Web-{82197720-85BD-4608-AC9D-D64864EC6D58}" dt="2021-03-05T11:43:55.976" v="6"/>
          <pc:sldLayoutMkLst>
            <pc:docMk/>
            <pc:sldMasterMk cId="507423202" sldId="2147483660"/>
            <pc:sldLayoutMk cId="3963021346" sldId="2147483671"/>
          </pc:sldLayoutMkLst>
        </pc:sldLayoutChg>
      </pc:sldMasterChg>
      <pc:sldMasterChg chg="add addSldLayout modSldLayout">
        <pc:chgData name="HERMANN Michal (COMM-BRATISLAVA-EXT)" userId="S::michal.hermann@ext.ec.europa.eu::e50004e3-ba4c-40bb-8cc5-dc064892d9ba" providerId="AD" clId="Web-{82197720-85BD-4608-AC9D-D64864EC6D58}" dt="2021-03-05T11:43:55.976" v="6"/>
        <pc:sldMasterMkLst>
          <pc:docMk/>
          <pc:sldMasterMk cId="301706475" sldId="2147483672"/>
        </pc:sldMasterMkLst>
        <pc:sldLayoutChg chg="add mod replId">
          <pc:chgData name="HERMANN Michal (COMM-BRATISLAVA-EXT)" userId="S::michal.hermann@ext.ec.europa.eu::e50004e3-ba4c-40bb-8cc5-dc064892d9ba" providerId="AD" clId="Web-{82197720-85BD-4608-AC9D-D64864EC6D58}" dt="2021-03-05T11:43:55.976" v="6"/>
          <pc:sldLayoutMkLst>
            <pc:docMk/>
            <pc:sldMasterMk cId="301706475" sldId="2147483672"/>
            <pc:sldLayoutMk cId="1703123967" sldId="2147483673"/>
          </pc:sldLayoutMkLst>
        </pc:sldLayoutChg>
        <pc:sldLayoutChg chg="add mod replId">
          <pc:chgData name="HERMANN Michal (COMM-BRATISLAVA-EXT)" userId="S::michal.hermann@ext.ec.europa.eu::e50004e3-ba4c-40bb-8cc5-dc064892d9ba" providerId="AD" clId="Web-{82197720-85BD-4608-AC9D-D64864EC6D58}" dt="2021-03-05T11:43:55.976" v="6"/>
          <pc:sldLayoutMkLst>
            <pc:docMk/>
            <pc:sldMasterMk cId="301706475" sldId="2147483672"/>
            <pc:sldLayoutMk cId="3651984078" sldId="2147483674"/>
          </pc:sldLayoutMkLst>
        </pc:sldLayoutChg>
        <pc:sldLayoutChg chg="add mod replId">
          <pc:chgData name="HERMANN Michal (COMM-BRATISLAVA-EXT)" userId="S::michal.hermann@ext.ec.europa.eu::e50004e3-ba4c-40bb-8cc5-dc064892d9ba" providerId="AD" clId="Web-{82197720-85BD-4608-AC9D-D64864EC6D58}" dt="2021-03-05T11:43:55.976" v="6"/>
          <pc:sldLayoutMkLst>
            <pc:docMk/>
            <pc:sldMasterMk cId="301706475" sldId="2147483672"/>
            <pc:sldLayoutMk cId="1806068350" sldId="2147483675"/>
          </pc:sldLayoutMkLst>
        </pc:sldLayoutChg>
        <pc:sldLayoutChg chg="add mod replId">
          <pc:chgData name="HERMANN Michal (COMM-BRATISLAVA-EXT)" userId="S::michal.hermann@ext.ec.europa.eu::e50004e3-ba4c-40bb-8cc5-dc064892d9ba" providerId="AD" clId="Web-{82197720-85BD-4608-AC9D-D64864EC6D58}" dt="2021-03-05T11:43:55.976" v="6"/>
          <pc:sldLayoutMkLst>
            <pc:docMk/>
            <pc:sldMasterMk cId="301706475" sldId="2147483672"/>
            <pc:sldLayoutMk cId="749679377" sldId="2147483676"/>
          </pc:sldLayoutMkLst>
        </pc:sldLayoutChg>
        <pc:sldLayoutChg chg="add mod replId">
          <pc:chgData name="HERMANN Michal (COMM-BRATISLAVA-EXT)" userId="S::michal.hermann@ext.ec.europa.eu::e50004e3-ba4c-40bb-8cc5-dc064892d9ba" providerId="AD" clId="Web-{82197720-85BD-4608-AC9D-D64864EC6D58}" dt="2021-03-05T11:43:55.976" v="6"/>
          <pc:sldLayoutMkLst>
            <pc:docMk/>
            <pc:sldMasterMk cId="301706475" sldId="2147483672"/>
            <pc:sldLayoutMk cId="4073547978" sldId="2147483677"/>
          </pc:sldLayoutMkLst>
        </pc:sldLayoutChg>
        <pc:sldLayoutChg chg="add mod replId">
          <pc:chgData name="HERMANN Michal (COMM-BRATISLAVA-EXT)" userId="S::michal.hermann@ext.ec.europa.eu::e50004e3-ba4c-40bb-8cc5-dc064892d9ba" providerId="AD" clId="Web-{82197720-85BD-4608-AC9D-D64864EC6D58}" dt="2021-03-05T11:43:55.976" v="6"/>
          <pc:sldLayoutMkLst>
            <pc:docMk/>
            <pc:sldMasterMk cId="301706475" sldId="2147483672"/>
            <pc:sldLayoutMk cId="461819869" sldId="2147483678"/>
          </pc:sldLayoutMkLst>
        </pc:sldLayoutChg>
        <pc:sldLayoutChg chg="add mod replId">
          <pc:chgData name="HERMANN Michal (COMM-BRATISLAVA-EXT)" userId="S::michal.hermann@ext.ec.europa.eu::e50004e3-ba4c-40bb-8cc5-dc064892d9ba" providerId="AD" clId="Web-{82197720-85BD-4608-AC9D-D64864EC6D58}" dt="2021-03-05T11:43:55.976" v="6"/>
          <pc:sldLayoutMkLst>
            <pc:docMk/>
            <pc:sldMasterMk cId="301706475" sldId="2147483672"/>
            <pc:sldLayoutMk cId="3354102917" sldId="2147483679"/>
          </pc:sldLayoutMkLst>
        </pc:sldLayoutChg>
        <pc:sldLayoutChg chg="add mod replId">
          <pc:chgData name="HERMANN Michal (COMM-BRATISLAVA-EXT)" userId="S::michal.hermann@ext.ec.europa.eu::e50004e3-ba4c-40bb-8cc5-dc064892d9ba" providerId="AD" clId="Web-{82197720-85BD-4608-AC9D-D64864EC6D58}" dt="2021-03-05T11:43:55.976" v="6"/>
          <pc:sldLayoutMkLst>
            <pc:docMk/>
            <pc:sldMasterMk cId="301706475" sldId="2147483672"/>
            <pc:sldLayoutMk cId="974648600" sldId="2147483680"/>
          </pc:sldLayoutMkLst>
        </pc:sldLayoutChg>
        <pc:sldLayoutChg chg="add mod replId">
          <pc:chgData name="HERMANN Michal (COMM-BRATISLAVA-EXT)" userId="S::michal.hermann@ext.ec.europa.eu::e50004e3-ba4c-40bb-8cc5-dc064892d9ba" providerId="AD" clId="Web-{82197720-85BD-4608-AC9D-D64864EC6D58}" dt="2021-03-05T11:43:55.976" v="6"/>
          <pc:sldLayoutMkLst>
            <pc:docMk/>
            <pc:sldMasterMk cId="301706475" sldId="2147483672"/>
            <pc:sldLayoutMk cId="305788890" sldId="2147483681"/>
          </pc:sldLayoutMkLst>
        </pc:sldLayoutChg>
        <pc:sldLayoutChg chg="add mod replId">
          <pc:chgData name="HERMANN Michal (COMM-BRATISLAVA-EXT)" userId="S::michal.hermann@ext.ec.europa.eu::e50004e3-ba4c-40bb-8cc5-dc064892d9ba" providerId="AD" clId="Web-{82197720-85BD-4608-AC9D-D64864EC6D58}" dt="2021-03-05T11:43:55.976" v="6"/>
          <pc:sldLayoutMkLst>
            <pc:docMk/>
            <pc:sldMasterMk cId="301706475" sldId="2147483672"/>
            <pc:sldLayoutMk cId="3567929786" sldId="2147483682"/>
          </pc:sldLayoutMkLst>
        </pc:sldLayoutChg>
        <pc:sldLayoutChg chg="add mod replId">
          <pc:chgData name="HERMANN Michal (COMM-BRATISLAVA-EXT)" userId="S::michal.hermann@ext.ec.europa.eu::e50004e3-ba4c-40bb-8cc5-dc064892d9ba" providerId="AD" clId="Web-{82197720-85BD-4608-AC9D-D64864EC6D58}" dt="2021-03-05T11:43:55.976" v="6"/>
          <pc:sldLayoutMkLst>
            <pc:docMk/>
            <pc:sldMasterMk cId="301706475" sldId="2147483672"/>
            <pc:sldLayoutMk cId="3957416185" sldId="2147483683"/>
          </pc:sldLayoutMkLst>
        </pc:sldLayoutChg>
      </pc:sldMasterChg>
    </pc:docChg>
  </pc:docChgLst>
  <pc:docChgLst>
    <pc:chgData name="HERMANN Michal (COMM-BRATISLAVA-EXT)" userId="S::michal.hermann@ext.ec.europa.eu::e50004e3-ba4c-40bb-8cc5-dc064892d9ba" providerId="AD" clId="Web-{A828D96B-9CB1-48B4-A5D3-9CDA254066B7}"/>
    <pc:docChg chg="modSld">
      <pc:chgData name="HERMANN Michal (COMM-BRATISLAVA-EXT)" userId="S::michal.hermann@ext.ec.europa.eu::e50004e3-ba4c-40bb-8cc5-dc064892d9ba" providerId="AD" clId="Web-{A828D96B-9CB1-48B4-A5D3-9CDA254066B7}" dt="2021-03-05T13:39:38.463" v="19"/>
      <pc:docMkLst>
        <pc:docMk/>
      </pc:docMkLst>
      <pc:sldChg chg="modSp">
        <pc:chgData name="HERMANN Michal (COMM-BRATISLAVA-EXT)" userId="S::michal.hermann@ext.ec.europa.eu::e50004e3-ba4c-40bb-8cc5-dc064892d9ba" providerId="AD" clId="Web-{A828D96B-9CB1-48B4-A5D3-9CDA254066B7}" dt="2021-03-05T13:04:49.015" v="1" actId="14100"/>
        <pc:sldMkLst>
          <pc:docMk/>
          <pc:sldMk cId="2550024573" sldId="256"/>
        </pc:sldMkLst>
        <pc:spChg chg="mod">
          <ac:chgData name="HERMANN Michal (COMM-BRATISLAVA-EXT)" userId="S::michal.hermann@ext.ec.europa.eu::e50004e3-ba4c-40bb-8cc5-dc064892d9ba" providerId="AD" clId="Web-{A828D96B-9CB1-48B4-A5D3-9CDA254066B7}" dt="2021-03-05T13:04:49.015" v="1" actId="14100"/>
          <ac:spMkLst>
            <pc:docMk/>
            <pc:sldMk cId="2550024573" sldId="256"/>
            <ac:spMk id="11" creationId="{00000000-0000-0000-0000-000000000000}"/>
          </ac:spMkLst>
        </pc:spChg>
      </pc:sldChg>
      <pc:sldChg chg="addSp modSp">
        <pc:chgData name="HERMANN Michal (COMM-BRATISLAVA-EXT)" userId="S::michal.hermann@ext.ec.europa.eu::e50004e3-ba4c-40bb-8cc5-dc064892d9ba" providerId="AD" clId="Web-{A828D96B-9CB1-48B4-A5D3-9CDA254066B7}" dt="2021-03-05T13:39:38.463" v="19"/>
        <pc:sldMkLst>
          <pc:docMk/>
          <pc:sldMk cId="2171304658" sldId="261"/>
        </pc:sldMkLst>
        <pc:picChg chg="mod">
          <ac:chgData name="HERMANN Michal (COMM-BRATISLAVA-EXT)" userId="S::michal.hermann@ext.ec.europa.eu::e50004e3-ba4c-40bb-8cc5-dc064892d9ba" providerId="AD" clId="Web-{A828D96B-9CB1-48B4-A5D3-9CDA254066B7}" dt="2021-03-05T13:39:26.682" v="12" actId="1076"/>
          <ac:picMkLst>
            <pc:docMk/>
            <pc:sldMk cId="2171304658" sldId="261"/>
            <ac:picMk id="3" creationId="{3E5E0DCB-3EB1-46FF-8C09-2AEDE8B19609}"/>
          </ac:picMkLst>
        </pc:picChg>
        <pc:picChg chg="mod">
          <ac:chgData name="HERMANN Michal (COMM-BRATISLAVA-EXT)" userId="S::michal.hermann@ext.ec.europa.eu::e50004e3-ba4c-40bb-8cc5-dc064892d9ba" providerId="AD" clId="Web-{A828D96B-9CB1-48B4-A5D3-9CDA254066B7}" dt="2021-03-05T13:39:18.432" v="8" actId="1076"/>
          <ac:picMkLst>
            <pc:docMk/>
            <pc:sldMk cId="2171304658" sldId="261"/>
            <ac:picMk id="5" creationId="{3D24995C-5E00-4B05-B11D-D841FDB11CE2}"/>
          </ac:picMkLst>
        </pc:picChg>
        <pc:picChg chg="add mod modCrop">
          <ac:chgData name="HERMANN Michal (COMM-BRATISLAVA-EXT)" userId="S::michal.hermann@ext.ec.europa.eu::e50004e3-ba4c-40bb-8cc5-dc064892d9ba" providerId="AD" clId="Web-{A828D96B-9CB1-48B4-A5D3-9CDA254066B7}" dt="2021-03-05T13:39:38.463" v="19"/>
          <ac:picMkLst>
            <pc:docMk/>
            <pc:sldMk cId="2171304658" sldId="261"/>
            <ac:picMk id="6" creationId="{BC32B5B0-272C-4A5D-91F3-0C76AFC75FD6}"/>
          </ac:picMkLst>
        </pc:picChg>
        <pc:picChg chg="add mod">
          <ac:chgData name="HERMANN Michal (COMM-BRATISLAVA-EXT)" userId="S::michal.hermann@ext.ec.europa.eu::e50004e3-ba4c-40bb-8cc5-dc064892d9ba" providerId="AD" clId="Web-{A828D96B-9CB1-48B4-A5D3-9CDA254066B7}" dt="2021-03-05T13:39:38.432" v="18"/>
          <ac:picMkLst>
            <pc:docMk/>
            <pc:sldMk cId="2171304658" sldId="261"/>
            <ac:picMk id="7" creationId="{D5FECD95-98E4-4459-B1E4-AF8B234E6AF5}"/>
          </ac:picMkLst>
        </pc:picChg>
      </pc:sldChg>
      <pc:sldChg chg="modSp">
        <pc:chgData name="HERMANN Michal (COMM-BRATISLAVA-EXT)" userId="S::michal.hermann@ext.ec.europa.eu::e50004e3-ba4c-40bb-8cc5-dc064892d9ba" providerId="AD" clId="Web-{A828D96B-9CB1-48B4-A5D3-9CDA254066B7}" dt="2021-03-05T13:06:24.570" v="2" actId="14100"/>
        <pc:sldMkLst>
          <pc:docMk/>
          <pc:sldMk cId="3556684354" sldId="263"/>
        </pc:sldMkLst>
        <pc:spChg chg="mod">
          <ac:chgData name="HERMANN Michal (COMM-BRATISLAVA-EXT)" userId="S::michal.hermann@ext.ec.europa.eu::e50004e3-ba4c-40bb-8cc5-dc064892d9ba" providerId="AD" clId="Web-{A828D96B-9CB1-48B4-A5D3-9CDA254066B7}" dt="2021-03-05T13:06:24.570" v="2" actId="14100"/>
          <ac:spMkLst>
            <pc:docMk/>
            <pc:sldMk cId="3556684354" sldId="263"/>
            <ac:spMk id="11" creationId="{00000000-0000-0000-0000-000000000000}"/>
          </ac:spMkLst>
        </pc:spChg>
      </pc:sldChg>
    </pc:docChg>
  </pc:docChgLst>
  <pc:docChgLst>
    <pc:chgData name="CECH Zdenek (SG-RECOVER-BRATISLAVA)" userId="S::zdenek.cech@ec.europa.eu::8ac8d711-bcad-45e1-adfe-34fe9b835251" providerId="AD" clId="Web-{E92AB31D-F852-42FA-884A-5EBF52AD0141}"/>
    <pc:docChg chg="modSld">
      <pc:chgData name="CECH Zdenek (SG-RECOVER-BRATISLAVA)" userId="S::zdenek.cech@ec.europa.eu::8ac8d711-bcad-45e1-adfe-34fe9b835251" providerId="AD" clId="Web-{E92AB31D-F852-42FA-884A-5EBF52AD0141}" dt="2021-03-06T20:44:49.244" v="51" actId="20577"/>
      <pc:docMkLst>
        <pc:docMk/>
      </pc:docMkLst>
      <pc:sldChg chg="modSp">
        <pc:chgData name="CECH Zdenek (SG-RECOVER-BRATISLAVA)" userId="S::zdenek.cech@ec.europa.eu::8ac8d711-bcad-45e1-adfe-34fe9b835251" providerId="AD" clId="Web-{E92AB31D-F852-42FA-884A-5EBF52AD0141}" dt="2021-03-06T20:44:49.244" v="51" actId="20577"/>
        <pc:sldMkLst>
          <pc:docMk/>
          <pc:sldMk cId="3413350690" sldId="258"/>
        </pc:sldMkLst>
        <pc:spChg chg="mod">
          <ac:chgData name="CECH Zdenek (SG-RECOVER-BRATISLAVA)" userId="S::zdenek.cech@ec.europa.eu::8ac8d711-bcad-45e1-adfe-34fe9b835251" providerId="AD" clId="Web-{E92AB31D-F852-42FA-884A-5EBF52AD0141}" dt="2021-03-06T20:44:49.244" v="51" actId="20577"/>
          <ac:spMkLst>
            <pc:docMk/>
            <pc:sldMk cId="3413350690" sldId="258"/>
            <ac:spMk id="3" creationId="{00000000-0000-0000-0000-000000000000}"/>
          </ac:spMkLst>
        </pc:spChg>
      </pc:sldChg>
      <pc:sldChg chg="delSp modSp">
        <pc:chgData name="CECH Zdenek (SG-RECOVER-BRATISLAVA)" userId="S::zdenek.cech@ec.europa.eu::8ac8d711-bcad-45e1-adfe-34fe9b835251" providerId="AD" clId="Web-{E92AB31D-F852-42FA-884A-5EBF52AD0141}" dt="2021-03-06T20:41:52.962" v="7" actId="14100"/>
        <pc:sldMkLst>
          <pc:docMk/>
          <pc:sldMk cId="2171304658" sldId="261"/>
        </pc:sldMkLst>
        <pc:picChg chg="mod">
          <ac:chgData name="CECH Zdenek (SG-RECOVER-BRATISLAVA)" userId="S::zdenek.cech@ec.europa.eu::8ac8d711-bcad-45e1-adfe-34fe9b835251" providerId="AD" clId="Web-{E92AB31D-F852-42FA-884A-5EBF52AD0141}" dt="2021-03-06T20:41:52.962" v="7" actId="14100"/>
          <ac:picMkLst>
            <pc:docMk/>
            <pc:sldMk cId="2171304658" sldId="261"/>
            <ac:picMk id="3" creationId="{3E5E0DCB-3EB1-46FF-8C09-2AEDE8B19609}"/>
          </ac:picMkLst>
        </pc:picChg>
        <pc:picChg chg="mod">
          <ac:chgData name="CECH Zdenek (SG-RECOVER-BRATISLAVA)" userId="S::zdenek.cech@ec.europa.eu::8ac8d711-bcad-45e1-adfe-34fe9b835251" providerId="AD" clId="Web-{E92AB31D-F852-42FA-884A-5EBF52AD0141}" dt="2021-03-06T20:41:29.649" v="4" actId="1076"/>
          <ac:picMkLst>
            <pc:docMk/>
            <pc:sldMk cId="2171304658" sldId="261"/>
            <ac:picMk id="5" creationId="{3D24995C-5E00-4B05-B11D-D841FDB11CE2}"/>
          </ac:picMkLst>
        </pc:picChg>
        <pc:picChg chg="del">
          <ac:chgData name="CECH Zdenek (SG-RECOVER-BRATISLAVA)" userId="S::zdenek.cech@ec.europa.eu::8ac8d711-bcad-45e1-adfe-34fe9b835251" providerId="AD" clId="Web-{E92AB31D-F852-42FA-884A-5EBF52AD0141}" dt="2021-03-06T20:40:55.867" v="0"/>
          <ac:picMkLst>
            <pc:docMk/>
            <pc:sldMk cId="2171304658" sldId="261"/>
            <ac:picMk id="6" creationId="{BC32B5B0-272C-4A5D-91F3-0C76AFC75FD6}"/>
          </ac:picMkLst>
        </pc:picChg>
        <pc:picChg chg="mod">
          <ac:chgData name="CECH Zdenek (SG-RECOVER-BRATISLAVA)" userId="S::zdenek.cech@ec.europa.eu::8ac8d711-bcad-45e1-adfe-34fe9b835251" providerId="AD" clId="Web-{E92AB31D-F852-42FA-884A-5EBF52AD0141}" dt="2021-03-06T20:41:37.258" v="6" actId="1076"/>
          <ac:picMkLst>
            <pc:docMk/>
            <pc:sldMk cId="2171304658" sldId="261"/>
            <ac:picMk id="7" creationId="{D5FECD95-98E4-4459-B1E4-AF8B234E6AF5}"/>
          </ac:picMkLst>
        </pc:picChg>
      </pc:sldChg>
    </pc:docChg>
  </pc:docChgLst>
  <pc:docChgLst>
    <pc:chgData name="MAJLATHOVA Ludmila (SG-RECOVER-BRATISLAVA)" userId="S::ludmila.majlathova@ec.europa.eu::826476a8-c956-4fe3-973c-902e9b7cc9ba" providerId="AD" clId="Web-{A313EEAE-8060-4B0A-B31F-F48DCB54C318}"/>
    <pc:docChg chg="modSld">
      <pc:chgData name="MAJLATHOVA Ludmila (SG-RECOVER-BRATISLAVA)" userId="S::ludmila.majlathova@ec.europa.eu::826476a8-c956-4fe3-973c-902e9b7cc9ba" providerId="AD" clId="Web-{A313EEAE-8060-4B0A-B31F-F48DCB54C318}" dt="2021-03-05T09:54:50.252" v="627" actId="14100"/>
      <pc:docMkLst>
        <pc:docMk/>
      </pc:docMkLst>
      <pc:sldChg chg="modSp">
        <pc:chgData name="MAJLATHOVA Ludmila (SG-RECOVER-BRATISLAVA)" userId="S::ludmila.majlathova@ec.europa.eu::826476a8-c956-4fe3-973c-902e9b7cc9ba" providerId="AD" clId="Web-{A313EEAE-8060-4B0A-B31F-F48DCB54C318}" dt="2021-03-05T09:47:47.507" v="373" actId="1076"/>
        <pc:sldMkLst>
          <pc:docMk/>
          <pc:sldMk cId="1981255837" sldId="259"/>
        </pc:sldMkLst>
        <pc:spChg chg="mod">
          <ac:chgData name="MAJLATHOVA Ludmila (SG-RECOVER-BRATISLAVA)" userId="S::ludmila.majlathova@ec.europa.eu::826476a8-c956-4fe3-973c-902e9b7cc9ba" providerId="AD" clId="Web-{A313EEAE-8060-4B0A-B31F-F48DCB54C318}" dt="2021-03-05T09:47:00.772" v="364" actId="20577"/>
          <ac:spMkLst>
            <pc:docMk/>
            <pc:sldMk cId="1981255837" sldId="259"/>
            <ac:spMk id="5" creationId="{551DBA30-4140-475C-9024-C0C7FAE1D905}"/>
          </ac:spMkLst>
        </pc:spChg>
        <pc:picChg chg="mod">
          <ac:chgData name="MAJLATHOVA Ludmila (SG-RECOVER-BRATISLAVA)" userId="S::ludmila.majlathova@ec.europa.eu::826476a8-c956-4fe3-973c-902e9b7cc9ba" providerId="AD" clId="Web-{A313EEAE-8060-4B0A-B31F-F48DCB54C318}" dt="2021-03-05T09:47:47.507" v="373" actId="1076"/>
          <ac:picMkLst>
            <pc:docMk/>
            <pc:sldMk cId="1981255837" sldId="259"/>
            <ac:picMk id="8" creationId="{00000000-0000-0000-0000-000000000000}"/>
          </ac:picMkLst>
        </pc:picChg>
        <pc:picChg chg="mod">
          <ac:chgData name="MAJLATHOVA Ludmila (SG-RECOVER-BRATISLAVA)" userId="S::ludmila.majlathova@ec.europa.eu::826476a8-c956-4fe3-973c-902e9b7cc9ba" providerId="AD" clId="Web-{A313EEAE-8060-4B0A-B31F-F48DCB54C318}" dt="2021-03-05T09:47:36.460" v="370" actId="1076"/>
          <ac:picMkLst>
            <pc:docMk/>
            <pc:sldMk cId="1981255837" sldId="259"/>
            <ac:picMk id="10" creationId="{00000000-0000-0000-0000-000000000000}"/>
          </ac:picMkLst>
        </pc:picChg>
        <pc:picChg chg="mod">
          <ac:chgData name="MAJLATHOVA Ludmila (SG-RECOVER-BRATISLAVA)" userId="S::ludmila.majlathova@ec.europa.eu::826476a8-c956-4fe3-973c-902e9b7cc9ba" providerId="AD" clId="Web-{A313EEAE-8060-4B0A-B31F-F48DCB54C318}" dt="2021-03-05T09:47:40.320" v="372" actId="1076"/>
          <ac:picMkLst>
            <pc:docMk/>
            <pc:sldMk cId="1981255837" sldId="259"/>
            <ac:picMk id="12" creationId="{00000000-0000-0000-0000-000000000000}"/>
          </ac:picMkLst>
        </pc:picChg>
        <pc:picChg chg="mod">
          <ac:chgData name="MAJLATHOVA Ludmila (SG-RECOVER-BRATISLAVA)" userId="S::ludmila.majlathova@ec.europa.eu::826476a8-c956-4fe3-973c-902e9b7cc9ba" providerId="AD" clId="Web-{A313EEAE-8060-4B0A-B31F-F48DCB54C318}" dt="2021-03-05T09:47:38.132" v="371" actId="1076"/>
          <ac:picMkLst>
            <pc:docMk/>
            <pc:sldMk cId="1981255837" sldId="259"/>
            <ac:picMk id="13" creationId="{00000000-0000-0000-0000-000000000000}"/>
          </ac:picMkLst>
        </pc:picChg>
      </pc:sldChg>
      <pc:sldChg chg="modSp">
        <pc:chgData name="MAJLATHOVA Ludmila (SG-RECOVER-BRATISLAVA)" userId="S::ludmila.majlathova@ec.europa.eu::826476a8-c956-4fe3-973c-902e9b7cc9ba" providerId="AD" clId="Web-{A313EEAE-8060-4B0A-B31F-F48DCB54C318}" dt="2021-03-05T09:54:50.252" v="627" actId="14100"/>
        <pc:sldMkLst>
          <pc:docMk/>
          <pc:sldMk cId="879574198" sldId="260"/>
        </pc:sldMkLst>
        <pc:picChg chg="mod">
          <ac:chgData name="MAJLATHOVA Ludmila (SG-RECOVER-BRATISLAVA)" userId="S::ludmila.majlathova@ec.europa.eu::826476a8-c956-4fe3-973c-902e9b7cc9ba" providerId="AD" clId="Web-{A313EEAE-8060-4B0A-B31F-F48DCB54C318}" dt="2021-03-05T09:54:50.252" v="627" actId="14100"/>
          <ac:picMkLst>
            <pc:docMk/>
            <pc:sldMk cId="879574198" sldId="260"/>
            <ac:picMk id="3" creationId="{64CE9FF7-1601-4951-866A-B8D057A89DCF}"/>
          </ac:picMkLst>
        </pc:picChg>
      </pc:sldChg>
      <pc:sldChg chg="modSp">
        <pc:chgData name="MAJLATHOVA Ludmila (SG-RECOVER-BRATISLAVA)" userId="S::ludmila.majlathova@ec.europa.eu::826476a8-c956-4fe3-973c-902e9b7cc9ba" providerId="AD" clId="Web-{A313EEAE-8060-4B0A-B31F-F48DCB54C318}" dt="2021-03-05T09:54:35.361" v="624" actId="20577"/>
        <pc:sldMkLst>
          <pc:docMk/>
          <pc:sldMk cId="3556684354" sldId="263"/>
        </pc:sldMkLst>
        <pc:spChg chg="mod">
          <ac:chgData name="MAJLATHOVA Ludmila (SG-RECOVER-BRATISLAVA)" userId="S::ludmila.majlathova@ec.europa.eu::826476a8-c956-4fe3-973c-902e9b7cc9ba" providerId="AD" clId="Web-{A313EEAE-8060-4B0A-B31F-F48DCB54C318}" dt="2021-03-05T09:54:35.361" v="624" actId="20577"/>
          <ac:spMkLst>
            <pc:docMk/>
            <pc:sldMk cId="3556684354" sldId="263"/>
            <ac:spMk id="3" creationId="{00000000-0000-0000-0000-000000000000}"/>
          </ac:spMkLst>
        </pc:spChg>
      </pc:sldChg>
    </pc:docChg>
  </pc:docChgLst>
  <pc:docChgLst>
    <pc:chgData name="HERMANN Michal (COMM-BRATISLAVA-EXT)" userId="S::michal.hermann@ext.ec.europa.eu::e50004e3-ba4c-40bb-8cc5-dc064892d9ba" providerId="AD" clId="Web-{C8B12949-92FD-4FBB-921E-1AF79A30CE46}"/>
    <pc:docChg chg="modSld">
      <pc:chgData name="HERMANN Michal (COMM-BRATISLAVA-EXT)" userId="S::michal.hermann@ext.ec.europa.eu::e50004e3-ba4c-40bb-8cc5-dc064892d9ba" providerId="AD" clId="Web-{C8B12949-92FD-4FBB-921E-1AF79A30CE46}" dt="2021-03-05T09:17:19.788" v="82" actId="20577"/>
      <pc:docMkLst>
        <pc:docMk/>
      </pc:docMkLst>
      <pc:sldChg chg="addSp delSp modSp">
        <pc:chgData name="HERMANN Michal (COMM-BRATISLAVA-EXT)" userId="S::michal.hermann@ext.ec.europa.eu::e50004e3-ba4c-40bb-8cc5-dc064892d9ba" providerId="AD" clId="Web-{C8B12949-92FD-4FBB-921E-1AF79A30CE46}" dt="2021-03-05T09:17:19.788" v="82" actId="20577"/>
        <pc:sldMkLst>
          <pc:docMk/>
          <pc:sldMk cId="1981255837" sldId="259"/>
        </pc:sldMkLst>
        <pc:spChg chg="add del mod">
          <ac:chgData name="HERMANN Michal (COMM-BRATISLAVA-EXT)" userId="S::michal.hermann@ext.ec.europa.eu::e50004e3-ba4c-40bb-8cc5-dc064892d9ba" providerId="AD" clId="Web-{C8B12949-92FD-4FBB-921E-1AF79A30CE46}" dt="2021-03-05T09:15:02.957" v="5"/>
          <ac:spMkLst>
            <pc:docMk/>
            <pc:sldMk cId="1981255837" sldId="259"/>
            <ac:spMk id="3" creationId="{BFE1A748-9AE8-4DCD-BE0A-BB057EAA95EF}"/>
          </ac:spMkLst>
        </pc:spChg>
        <pc:spChg chg="add mod">
          <ac:chgData name="HERMANN Michal (COMM-BRATISLAVA-EXT)" userId="S::michal.hermann@ext.ec.europa.eu::e50004e3-ba4c-40bb-8cc5-dc064892d9ba" providerId="AD" clId="Web-{C8B12949-92FD-4FBB-921E-1AF79A30CE46}" dt="2021-03-05T09:17:19.788" v="82" actId="20577"/>
          <ac:spMkLst>
            <pc:docMk/>
            <pc:sldMk cId="1981255837" sldId="259"/>
            <ac:spMk id="5" creationId="{551DBA30-4140-475C-9024-C0C7FAE1D905}"/>
          </ac:spMkLst>
        </pc:spChg>
      </pc:sldChg>
    </pc:docChg>
  </pc:docChgLst>
  <pc:docChgLst>
    <pc:chgData name="MAJLATHOVA Ludmila (SG-RECOVER-BRATISLAVA)" userId="S::ludmila.majlathova@ec.europa.eu::826476a8-c956-4fe3-973c-902e9b7cc9ba" providerId="AD" clId="Web-{ED0EE29F-9149-410B-9250-F9327408A3DF}"/>
    <pc:docChg chg="modSld">
      <pc:chgData name="MAJLATHOVA Ludmila (SG-RECOVER-BRATISLAVA)" userId="S::ludmila.majlathova@ec.europa.eu::826476a8-c956-4fe3-973c-902e9b7cc9ba" providerId="AD" clId="Web-{ED0EE29F-9149-410B-9250-F9327408A3DF}" dt="2021-03-08T09:22:55.981" v="21" actId="20577"/>
      <pc:docMkLst>
        <pc:docMk/>
      </pc:docMkLst>
      <pc:sldChg chg="modSp">
        <pc:chgData name="MAJLATHOVA Ludmila (SG-RECOVER-BRATISLAVA)" userId="S::ludmila.majlathova@ec.europa.eu::826476a8-c956-4fe3-973c-902e9b7cc9ba" providerId="AD" clId="Web-{ED0EE29F-9149-410B-9250-F9327408A3DF}" dt="2021-03-08T09:22:55.981" v="21" actId="20577"/>
        <pc:sldMkLst>
          <pc:docMk/>
          <pc:sldMk cId="3556684354" sldId="263"/>
        </pc:sldMkLst>
        <pc:spChg chg="mod">
          <ac:chgData name="MAJLATHOVA Ludmila (SG-RECOVER-BRATISLAVA)" userId="S::ludmila.majlathova@ec.europa.eu::826476a8-c956-4fe3-973c-902e9b7cc9ba" providerId="AD" clId="Web-{ED0EE29F-9149-410B-9250-F9327408A3DF}" dt="2021-03-08T09:22:55.981" v="21" actId="20577"/>
          <ac:spMkLst>
            <pc:docMk/>
            <pc:sldMk cId="3556684354" sldId="263"/>
            <ac:spMk id="3" creationId="{00000000-0000-0000-0000-000000000000}"/>
          </ac:spMkLst>
        </pc:spChg>
      </pc:sldChg>
    </pc:docChg>
  </pc:docChgLst>
  <pc:docChgLst>
    <pc:chgData name="HERMANN Michal (COMM-BRATISLAVA-EXT)" userId="S::michal.hermann@ext.ec.europa.eu::e50004e3-ba4c-40bb-8cc5-dc064892d9ba" providerId="AD" clId="Web-{22BAF64C-A456-4451-A20D-2AB914A8A1FE}"/>
    <pc:docChg chg="modSld">
      <pc:chgData name="HERMANN Michal (COMM-BRATISLAVA-EXT)" userId="S::michal.hermann@ext.ec.europa.eu::e50004e3-ba4c-40bb-8cc5-dc064892d9ba" providerId="AD" clId="Web-{22BAF64C-A456-4451-A20D-2AB914A8A1FE}" dt="2021-03-05T12:26:40.695" v="33" actId="1076"/>
      <pc:docMkLst>
        <pc:docMk/>
      </pc:docMkLst>
      <pc:sldChg chg="modSp">
        <pc:chgData name="HERMANN Michal (COMM-BRATISLAVA-EXT)" userId="S::michal.hermann@ext.ec.europa.eu::e50004e3-ba4c-40bb-8cc5-dc064892d9ba" providerId="AD" clId="Web-{22BAF64C-A456-4451-A20D-2AB914A8A1FE}" dt="2021-03-05T12:23:41.952" v="7" actId="14100"/>
        <pc:sldMkLst>
          <pc:docMk/>
          <pc:sldMk cId="2550024573" sldId="256"/>
        </pc:sldMkLst>
        <pc:spChg chg="mod">
          <ac:chgData name="HERMANN Michal (COMM-BRATISLAVA-EXT)" userId="S::michal.hermann@ext.ec.europa.eu::e50004e3-ba4c-40bb-8cc5-dc064892d9ba" providerId="AD" clId="Web-{22BAF64C-A456-4451-A20D-2AB914A8A1FE}" dt="2021-03-05T12:23:41.952" v="7" actId="14100"/>
          <ac:spMkLst>
            <pc:docMk/>
            <pc:sldMk cId="2550024573" sldId="256"/>
            <ac:spMk id="11" creationId="{00000000-0000-0000-0000-000000000000}"/>
          </ac:spMkLst>
        </pc:spChg>
      </pc:sldChg>
      <pc:sldChg chg="modSp">
        <pc:chgData name="HERMANN Michal (COMM-BRATISLAVA-EXT)" userId="S::michal.hermann@ext.ec.europa.eu::e50004e3-ba4c-40bb-8cc5-dc064892d9ba" providerId="AD" clId="Web-{22BAF64C-A456-4451-A20D-2AB914A8A1FE}" dt="2021-03-05T12:20:31.457" v="3" actId="1076"/>
        <pc:sldMkLst>
          <pc:docMk/>
          <pc:sldMk cId="3413350690" sldId="258"/>
        </pc:sldMkLst>
        <pc:spChg chg="mod">
          <ac:chgData name="HERMANN Michal (COMM-BRATISLAVA-EXT)" userId="S::michal.hermann@ext.ec.europa.eu::e50004e3-ba4c-40bb-8cc5-dc064892d9ba" providerId="AD" clId="Web-{22BAF64C-A456-4451-A20D-2AB914A8A1FE}" dt="2021-03-05T12:20:31.457" v="3" actId="1076"/>
          <ac:spMkLst>
            <pc:docMk/>
            <pc:sldMk cId="3413350690" sldId="258"/>
            <ac:spMk id="2" creationId="{00000000-0000-0000-0000-000000000000}"/>
          </ac:spMkLst>
        </pc:spChg>
        <pc:spChg chg="mod">
          <ac:chgData name="HERMANN Michal (COMM-BRATISLAVA-EXT)" userId="S::michal.hermann@ext.ec.europa.eu::e50004e3-ba4c-40bb-8cc5-dc064892d9ba" providerId="AD" clId="Web-{22BAF64C-A456-4451-A20D-2AB914A8A1FE}" dt="2021-03-05T12:19:52.752" v="2" actId="1076"/>
          <ac:spMkLst>
            <pc:docMk/>
            <pc:sldMk cId="3413350690" sldId="258"/>
            <ac:spMk id="5" creationId="{00000000-0000-0000-0000-000000000000}"/>
          </ac:spMkLst>
        </pc:spChg>
      </pc:sldChg>
      <pc:sldChg chg="delAnim">
        <pc:chgData name="HERMANN Michal (COMM-BRATISLAVA-EXT)" userId="S::michal.hermann@ext.ec.europa.eu::e50004e3-ba4c-40bb-8cc5-dc064892d9ba" providerId="AD" clId="Web-{22BAF64C-A456-4451-A20D-2AB914A8A1FE}" dt="2021-03-05T12:19:00.437" v="1"/>
        <pc:sldMkLst>
          <pc:docMk/>
          <pc:sldMk cId="1981255837" sldId="259"/>
        </pc:sldMkLst>
      </pc:sldChg>
      <pc:sldChg chg="addSp modSp modTransition">
        <pc:chgData name="HERMANN Michal (COMM-BRATISLAVA-EXT)" userId="S::michal.hermann@ext.ec.europa.eu::e50004e3-ba4c-40bb-8cc5-dc064892d9ba" providerId="AD" clId="Web-{22BAF64C-A456-4451-A20D-2AB914A8A1FE}" dt="2021-03-05T12:26:40.695" v="33" actId="1076"/>
        <pc:sldMkLst>
          <pc:docMk/>
          <pc:sldMk cId="2171304658" sldId="261"/>
        </pc:sldMkLst>
        <pc:picChg chg="add mod ord">
          <ac:chgData name="HERMANN Michal (COMM-BRATISLAVA-EXT)" userId="S::michal.hermann@ext.ec.europa.eu::e50004e3-ba4c-40bb-8cc5-dc064892d9ba" providerId="AD" clId="Web-{22BAF64C-A456-4451-A20D-2AB914A8A1FE}" dt="2021-03-05T12:26:36.023" v="31" actId="1076"/>
          <ac:picMkLst>
            <pc:docMk/>
            <pc:sldMk cId="2171304658" sldId="261"/>
            <ac:picMk id="3" creationId="{3E5E0DCB-3EB1-46FF-8C09-2AEDE8B19609}"/>
          </ac:picMkLst>
        </pc:picChg>
        <pc:picChg chg="mod">
          <ac:chgData name="HERMANN Michal (COMM-BRATISLAVA-EXT)" userId="S::michal.hermann@ext.ec.europa.eu::e50004e3-ba4c-40bb-8cc5-dc064892d9ba" providerId="AD" clId="Web-{22BAF64C-A456-4451-A20D-2AB914A8A1FE}" dt="2021-03-05T12:26:40.695" v="33" actId="1076"/>
          <ac:picMkLst>
            <pc:docMk/>
            <pc:sldMk cId="2171304658" sldId="261"/>
            <ac:picMk id="4" creationId="{F480F526-A072-4D21-8753-5F51CF156389}"/>
          </ac:picMkLst>
        </pc:picChg>
        <pc:picChg chg="mod">
          <ac:chgData name="HERMANN Michal (COMM-BRATISLAVA-EXT)" userId="S::michal.hermann@ext.ec.europa.eu::e50004e3-ba4c-40bb-8cc5-dc064892d9ba" providerId="AD" clId="Web-{22BAF64C-A456-4451-A20D-2AB914A8A1FE}" dt="2021-03-05T12:26:38.226" v="32" actId="1076"/>
          <ac:picMkLst>
            <pc:docMk/>
            <pc:sldMk cId="2171304658" sldId="261"/>
            <ac:picMk id="5" creationId="{3D24995C-5E00-4B05-B11D-D841FDB11CE2}"/>
          </ac:picMkLst>
        </pc:picChg>
      </pc:sldChg>
      <pc:sldChg chg="modSp">
        <pc:chgData name="HERMANN Michal (COMM-BRATISLAVA-EXT)" userId="S::michal.hermann@ext.ec.europa.eu::e50004e3-ba4c-40bb-8cc5-dc064892d9ba" providerId="AD" clId="Web-{22BAF64C-A456-4451-A20D-2AB914A8A1FE}" dt="2021-03-05T12:23:37.061" v="6" actId="14100"/>
        <pc:sldMkLst>
          <pc:docMk/>
          <pc:sldMk cId="3556684354" sldId="263"/>
        </pc:sldMkLst>
        <pc:spChg chg="mod">
          <ac:chgData name="HERMANN Michal (COMM-BRATISLAVA-EXT)" userId="S::michal.hermann@ext.ec.europa.eu::e50004e3-ba4c-40bb-8cc5-dc064892d9ba" providerId="AD" clId="Web-{22BAF64C-A456-4451-A20D-2AB914A8A1FE}" dt="2021-03-05T12:20:47.442" v="5" actId="1076"/>
          <ac:spMkLst>
            <pc:docMk/>
            <pc:sldMk cId="3556684354" sldId="263"/>
            <ac:spMk id="2" creationId="{00000000-0000-0000-0000-000000000000}"/>
          </ac:spMkLst>
        </pc:spChg>
        <pc:spChg chg="mod">
          <ac:chgData name="HERMANN Michal (COMM-BRATISLAVA-EXT)" userId="S::michal.hermann@ext.ec.europa.eu::e50004e3-ba4c-40bb-8cc5-dc064892d9ba" providerId="AD" clId="Web-{22BAF64C-A456-4451-A20D-2AB914A8A1FE}" dt="2021-03-05T12:20:38.661" v="4" actId="1076"/>
          <ac:spMkLst>
            <pc:docMk/>
            <pc:sldMk cId="3556684354" sldId="263"/>
            <ac:spMk id="3" creationId="{00000000-0000-0000-0000-000000000000}"/>
          </ac:spMkLst>
        </pc:spChg>
        <pc:spChg chg="mod">
          <ac:chgData name="HERMANN Michal (COMM-BRATISLAVA-EXT)" userId="S::michal.hermann@ext.ec.europa.eu::e50004e3-ba4c-40bb-8cc5-dc064892d9ba" providerId="AD" clId="Web-{22BAF64C-A456-4451-A20D-2AB914A8A1FE}" dt="2021-03-05T12:23:37.061" v="6" actId="14100"/>
          <ac:spMkLst>
            <pc:docMk/>
            <pc:sldMk cId="3556684354" sldId="263"/>
            <ac:spMk id="11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297585653642452E-2"/>
          <c:y val="3.8810358132887558E-2"/>
          <c:w val="0.91504896630255284"/>
          <c:h val="0.70148163173000033"/>
        </c:manualLayout>
      </c:layout>
      <c:lineChart>
        <c:grouping val="standard"/>
        <c:varyColors val="0"/>
        <c:ser>
          <c:idx val="0"/>
          <c:order val="0"/>
          <c:tx>
            <c:strRef>
              <c:f>Sheet1!$J$1</c:f>
              <c:strCache>
                <c:ptCount val="1"/>
                <c:pt idx="0">
                  <c:v>World goods' trade volume</c:v>
                </c:pt>
              </c:strCache>
            </c:strRef>
          </c:tx>
          <c:spPr>
            <a:ln w="28575" cap="rnd" cmpd="sng" algn="ctr">
              <a:solidFill>
                <a:srgbClr val="0F5494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cat>
            <c:numRef>
              <c:f>Sheet1!$I$5:$I$27</c:f>
              <c:numCache>
                <c:formatCode>mmm\ yyyy</c:formatCode>
                <c:ptCount val="23"/>
                <c:pt idx="0">
                  <c:v>44136</c:v>
                </c:pt>
                <c:pt idx="1">
                  <c:v>44105</c:v>
                </c:pt>
                <c:pt idx="2">
                  <c:v>44075</c:v>
                </c:pt>
                <c:pt idx="3">
                  <c:v>44044</c:v>
                </c:pt>
                <c:pt idx="4">
                  <c:v>44013</c:v>
                </c:pt>
                <c:pt idx="5">
                  <c:v>43983</c:v>
                </c:pt>
                <c:pt idx="6">
                  <c:v>43952</c:v>
                </c:pt>
                <c:pt idx="7">
                  <c:v>43922</c:v>
                </c:pt>
                <c:pt idx="8">
                  <c:v>43891</c:v>
                </c:pt>
                <c:pt idx="9">
                  <c:v>43862</c:v>
                </c:pt>
                <c:pt idx="10">
                  <c:v>43831</c:v>
                </c:pt>
                <c:pt idx="11">
                  <c:v>43800</c:v>
                </c:pt>
                <c:pt idx="12">
                  <c:v>43770</c:v>
                </c:pt>
                <c:pt idx="13">
                  <c:v>43739</c:v>
                </c:pt>
                <c:pt idx="14">
                  <c:v>43709</c:v>
                </c:pt>
                <c:pt idx="15">
                  <c:v>43678</c:v>
                </c:pt>
                <c:pt idx="16">
                  <c:v>43647</c:v>
                </c:pt>
                <c:pt idx="17">
                  <c:v>43617</c:v>
                </c:pt>
                <c:pt idx="18">
                  <c:v>43586</c:v>
                </c:pt>
                <c:pt idx="19">
                  <c:v>43556</c:v>
                </c:pt>
                <c:pt idx="20">
                  <c:v>43525</c:v>
                </c:pt>
                <c:pt idx="21">
                  <c:v>43497</c:v>
                </c:pt>
                <c:pt idx="22">
                  <c:v>43466</c:v>
                </c:pt>
              </c:numCache>
            </c:numRef>
          </c:cat>
          <c:val>
            <c:numRef>
              <c:f>Sheet1!$J$5:$J$27</c:f>
              <c:numCache>
                <c:formatCode>General</c:formatCode>
                <c:ptCount val="23"/>
                <c:pt idx="0">
                  <c:v>100.94211373967143</c:v>
                </c:pt>
                <c:pt idx="1">
                  <c:v>98.856993623758598</c:v>
                </c:pt>
                <c:pt idx="2">
                  <c:v>98.157281304649132</c:v>
                </c:pt>
                <c:pt idx="3">
                  <c:v>95.76599513884419</c:v>
                </c:pt>
                <c:pt idx="4">
                  <c:v>93.769964204304586</c:v>
                </c:pt>
                <c:pt idx="5">
                  <c:v>89.541055418650018</c:v>
                </c:pt>
                <c:pt idx="6">
                  <c:v>83.022115563343547</c:v>
                </c:pt>
                <c:pt idx="7">
                  <c:v>83.68111596633274</c:v>
                </c:pt>
                <c:pt idx="8">
                  <c:v>95.328756997750403</c:v>
                </c:pt>
                <c:pt idx="9">
                  <c:v>98.197035941263039</c:v>
                </c:pt>
                <c:pt idx="10">
                  <c:v>98.141300835196361</c:v>
                </c:pt>
                <c:pt idx="11">
                  <c:v>99.772019112328294</c:v>
                </c:pt>
                <c:pt idx="12">
                  <c:v>99.457875949980803</c:v>
                </c:pt>
                <c:pt idx="13">
                  <c:v>100.30870280084386</c:v>
                </c:pt>
                <c:pt idx="14">
                  <c:v>99.657249979722891</c:v>
                </c:pt>
                <c:pt idx="15">
                  <c:v>100.61649184565142</c:v>
                </c:pt>
                <c:pt idx="16">
                  <c:v>100.25489098859006</c:v>
                </c:pt>
                <c:pt idx="17">
                  <c:v>98.822964030477706</c:v>
                </c:pt>
                <c:pt idx="18">
                  <c:v>100.57569662779714</c:v>
                </c:pt>
                <c:pt idx="19">
                  <c:v>99.751356613360443</c:v>
                </c:pt>
                <c:pt idx="20">
                  <c:v>100.51902658500798</c:v>
                </c:pt>
                <c:pt idx="21">
                  <c:v>99.583068123740858</c:v>
                </c:pt>
                <c:pt idx="22">
                  <c:v>100.68065734249858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5D-4118-8803-CD6598CD1542}"/>
            </c:ext>
          </c:extLst>
        </c:ser>
        <c:ser>
          <c:idx val="1"/>
          <c:order val="1"/>
          <c:tx>
            <c:strRef>
              <c:f>Sheet1!$K$1</c:f>
              <c:strCache>
                <c:ptCount val="1"/>
                <c:pt idx="0">
                  <c:v>Extra-EU export of goods</c:v>
                </c:pt>
              </c:strCache>
            </c:strRef>
          </c:tx>
          <c:spPr>
            <a:ln w="28575" cap="rnd" cmpd="sng" algn="ctr">
              <a:solidFill>
                <a:srgbClr val="D08806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cat>
            <c:numRef>
              <c:f>Sheet1!$I$5:$I$27</c:f>
              <c:numCache>
                <c:formatCode>mmm\ yyyy</c:formatCode>
                <c:ptCount val="23"/>
                <c:pt idx="0">
                  <c:v>44136</c:v>
                </c:pt>
                <c:pt idx="1">
                  <c:v>44105</c:v>
                </c:pt>
                <c:pt idx="2">
                  <c:v>44075</c:v>
                </c:pt>
                <c:pt idx="3">
                  <c:v>44044</c:v>
                </c:pt>
                <c:pt idx="4">
                  <c:v>44013</c:v>
                </c:pt>
                <c:pt idx="5">
                  <c:v>43983</c:v>
                </c:pt>
                <c:pt idx="6">
                  <c:v>43952</c:v>
                </c:pt>
                <c:pt idx="7">
                  <c:v>43922</c:v>
                </c:pt>
                <c:pt idx="8">
                  <c:v>43891</c:v>
                </c:pt>
                <c:pt idx="9">
                  <c:v>43862</c:v>
                </c:pt>
                <c:pt idx="10">
                  <c:v>43831</c:v>
                </c:pt>
                <c:pt idx="11">
                  <c:v>43800</c:v>
                </c:pt>
                <c:pt idx="12">
                  <c:v>43770</c:v>
                </c:pt>
                <c:pt idx="13">
                  <c:v>43739</c:v>
                </c:pt>
                <c:pt idx="14">
                  <c:v>43709</c:v>
                </c:pt>
                <c:pt idx="15">
                  <c:v>43678</c:v>
                </c:pt>
                <c:pt idx="16">
                  <c:v>43647</c:v>
                </c:pt>
                <c:pt idx="17">
                  <c:v>43617</c:v>
                </c:pt>
                <c:pt idx="18">
                  <c:v>43586</c:v>
                </c:pt>
                <c:pt idx="19">
                  <c:v>43556</c:v>
                </c:pt>
                <c:pt idx="20">
                  <c:v>43525</c:v>
                </c:pt>
                <c:pt idx="21">
                  <c:v>43497</c:v>
                </c:pt>
                <c:pt idx="22">
                  <c:v>43466</c:v>
                </c:pt>
              </c:numCache>
            </c:numRef>
          </c:cat>
          <c:val>
            <c:numRef>
              <c:f>Sheet1!$K$5:$K$27</c:f>
              <c:numCache>
                <c:formatCode>General</c:formatCode>
                <c:ptCount val="23"/>
                <c:pt idx="1">
                  <c:v>96.240601503759379</c:v>
                </c:pt>
                <c:pt idx="2">
                  <c:v>95.300751879699234</c:v>
                </c:pt>
                <c:pt idx="3">
                  <c:v>90.789473684210506</c:v>
                </c:pt>
                <c:pt idx="4">
                  <c:v>88.909774436090203</c:v>
                </c:pt>
                <c:pt idx="5">
                  <c:v>83.834586466165391</c:v>
                </c:pt>
                <c:pt idx="6">
                  <c:v>76.033834586466156</c:v>
                </c:pt>
                <c:pt idx="7">
                  <c:v>70.864661654135332</c:v>
                </c:pt>
                <c:pt idx="8">
                  <c:v>92.0112781954887</c:v>
                </c:pt>
                <c:pt idx="9">
                  <c:v>99.718045112781923</c:v>
                </c:pt>
                <c:pt idx="10">
                  <c:v>98.590225563909755</c:v>
                </c:pt>
                <c:pt idx="11">
                  <c:v>99.342105263157876</c:v>
                </c:pt>
                <c:pt idx="12">
                  <c:v>98.872180451127804</c:v>
                </c:pt>
                <c:pt idx="13">
                  <c:v>102.44360902255637</c:v>
                </c:pt>
                <c:pt idx="14">
                  <c:v>100.093984962406</c:v>
                </c:pt>
                <c:pt idx="15">
                  <c:v>99.718045112781923</c:v>
                </c:pt>
                <c:pt idx="16">
                  <c:v>99.718045112781923</c:v>
                </c:pt>
                <c:pt idx="17">
                  <c:v>99.060150375939827</c:v>
                </c:pt>
                <c:pt idx="18">
                  <c:v>99.812030075187948</c:v>
                </c:pt>
                <c:pt idx="19">
                  <c:v>99.060150375939827</c:v>
                </c:pt>
                <c:pt idx="20">
                  <c:v>101.69172932330825</c:v>
                </c:pt>
                <c:pt idx="21">
                  <c:v>99.812030075187948</c:v>
                </c:pt>
                <c:pt idx="22">
                  <c:v>100.37593984962403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5D-4118-8803-CD6598CD1542}"/>
            </c:ext>
          </c:extLst>
        </c:ser>
        <c:ser>
          <c:idx val="2"/>
          <c:order val="2"/>
          <c:tx>
            <c:strRef>
              <c:f>Sheet1!$L$1</c:f>
              <c:strCache>
                <c:ptCount val="1"/>
                <c:pt idx="0">
                  <c:v>Intra EU exports of goods</c:v>
                </c:pt>
              </c:strCache>
            </c:strRef>
          </c:tx>
          <c:spPr>
            <a:ln w="28575" cap="rnd" cmpd="sng" algn="ctr">
              <a:solidFill>
                <a:srgbClr val="419BD3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cat>
            <c:numRef>
              <c:f>Sheet1!$I$5:$I$27</c:f>
              <c:numCache>
                <c:formatCode>mmm\ yyyy</c:formatCode>
                <c:ptCount val="23"/>
                <c:pt idx="0">
                  <c:v>44136</c:v>
                </c:pt>
                <c:pt idx="1">
                  <c:v>44105</c:v>
                </c:pt>
                <c:pt idx="2">
                  <c:v>44075</c:v>
                </c:pt>
                <c:pt idx="3">
                  <c:v>44044</c:v>
                </c:pt>
                <c:pt idx="4">
                  <c:v>44013</c:v>
                </c:pt>
                <c:pt idx="5">
                  <c:v>43983</c:v>
                </c:pt>
                <c:pt idx="6">
                  <c:v>43952</c:v>
                </c:pt>
                <c:pt idx="7">
                  <c:v>43922</c:v>
                </c:pt>
                <c:pt idx="8">
                  <c:v>43891</c:v>
                </c:pt>
                <c:pt idx="9">
                  <c:v>43862</c:v>
                </c:pt>
                <c:pt idx="10">
                  <c:v>43831</c:v>
                </c:pt>
                <c:pt idx="11">
                  <c:v>43800</c:v>
                </c:pt>
                <c:pt idx="12">
                  <c:v>43770</c:v>
                </c:pt>
                <c:pt idx="13">
                  <c:v>43739</c:v>
                </c:pt>
                <c:pt idx="14">
                  <c:v>43709</c:v>
                </c:pt>
                <c:pt idx="15">
                  <c:v>43678</c:v>
                </c:pt>
                <c:pt idx="16">
                  <c:v>43647</c:v>
                </c:pt>
                <c:pt idx="17">
                  <c:v>43617</c:v>
                </c:pt>
                <c:pt idx="18">
                  <c:v>43586</c:v>
                </c:pt>
                <c:pt idx="19">
                  <c:v>43556</c:v>
                </c:pt>
                <c:pt idx="20">
                  <c:v>43525</c:v>
                </c:pt>
                <c:pt idx="21">
                  <c:v>43497</c:v>
                </c:pt>
                <c:pt idx="22">
                  <c:v>43466</c:v>
                </c:pt>
              </c:numCache>
            </c:numRef>
          </c:cat>
          <c:val>
            <c:numRef>
              <c:f>Sheet1!$L$5:$L$27</c:f>
              <c:numCache>
                <c:formatCode>General</c:formatCode>
                <c:ptCount val="23"/>
                <c:pt idx="1">
                  <c:v>99.507314484954151</c:v>
                </c:pt>
                <c:pt idx="2">
                  <c:v>97.50625331615251</c:v>
                </c:pt>
                <c:pt idx="3">
                  <c:v>96.960509361024776</c:v>
                </c:pt>
                <c:pt idx="4">
                  <c:v>92.594557720003024</c:v>
                </c:pt>
                <c:pt idx="5">
                  <c:v>88.410520730690521</c:v>
                </c:pt>
                <c:pt idx="6">
                  <c:v>78.496172212536948</c:v>
                </c:pt>
                <c:pt idx="7">
                  <c:v>68.490866368528756</c:v>
                </c:pt>
                <c:pt idx="8">
                  <c:v>88.95626468581824</c:v>
                </c:pt>
                <c:pt idx="9">
                  <c:v>100.78071704691882</c:v>
                </c:pt>
                <c:pt idx="10">
                  <c:v>100.32593041764572</c:v>
                </c:pt>
                <c:pt idx="11">
                  <c:v>98.597741226407948</c:v>
                </c:pt>
                <c:pt idx="12">
                  <c:v>100.32593041764572</c:v>
                </c:pt>
                <c:pt idx="13">
                  <c:v>100.05305844008186</c:v>
                </c:pt>
                <c:pt idx="14">
                  <c:v>99.416357159099519</c:v>
                </c:pt>
                <c:pt idx="15">
                  <c:v>99.234442507390284</c:v>
                </c:pt>
                <c:pt idx="16">
                  <c:v>99.325399833244902</c:v>
                </c:pt>
                <c:pt idx="17">
                  <c:v>99.143485181535667</c:v>
                </c:pt>
                <c:pt idx="18">
                  <c:v>101.14454635033731</c:v>
                </c:pt>
                <c:pt idx="19">
                  <c:v>100.14401576593647</c:v>
                </c:pt>
                <c:pt idx="20">
                  <c:v>100.96263169862806</c:v>
                </c:pt>
                <c:pt idx="21">
                  <c:v>100.41688774350035</c:v>
                </c:pt>
                <c:pt idx="22">
                  <c:v>101.23550367619193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C5D-4118-8803-CD6598CD1542}"/>
            </c:ext>
          </c:extLst>
        </c:ser>
        <c:ser>
          <c:idx val="3"/>
          <c:order val="3"/>
          <c:tx>
            <c:strRef>
              <c:f>Sheet1!$M$1</c:f>
              <c:strCache>
                <c:ptCount val="1"/>
              </c:strCache>
            </c:strRef>
          </c:tx>
          <c:spPr>
            <a:ln w="1905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Sheet1!$I$5:$I$27</c:f>
              <c:numCache>
                <c:formatCode>mmm\ yyyy</c:formatCode>
                <c:ptCount val="23"/>
                <c:pt idx="0">
                  <c:v>44136</c:v>
                </c:pt>
                <c:pt idx="1">
                  <c:v>44105</c:v>
                </c:pt>
                <c:pt idx="2">
                  <c:v>44075</c:v>
                </c:pt>
                <c:pt idx="3">
                  <c:v>44044</c:v>
                </c:pt>
                <c:pt idx="4">
                  <c:v>44013</c:v>
                </c:pt>
                <c:pt idx="5">
                  <c:v>43983</c:v>
                </c:pt>
                <c:pt idx="6">
                  <c:v>43952</c:v>
                </c:pt>
                <c:pt idx="7">
                  <c:v>43922</c:v>
                </c:pt>
                <c:pt idx="8">
                  <c:v>43891</c:v>
                </c:pt>
                <c:pt idx="9">
                  <c:v>43862</c:v>
                </c:pt>
                <c:pt idx="10">
                  <c:v>43831</c:v>
                </c:pt>
                <c:pt idx="11">
                  <c:v>43800</c:v>
                </c:pt>
                <c:pt idx="12">
                  <c:v>43770</c:v>
                </c:pt>
                <c:pt idx="13">
                  <c:v>43739</c:v>
                </c:pt>
                <c:pt idx="14">
                  <c:v>43709</c:v>
                </c:pt>
                <c:pt idx="15">
                  <c:v>43678</c:v>
                </c:pt>
                <c:pt idx="16">
                  <c:v>43647</c:v>
                </c:pt>
                <c:pt idx="17">
                  <c:v>43617</c:v>
                </c:pt>
                <c:pt idx="18">
                  <c:v>43586</c:v>
                </c:pt>
                <c:pt idx="19">
                  <c:v>43556</c:v>
                </c:pt>
                <c:pt idx="20">
                  <c:v>43525</c:v>
                </c:pt>
                <c:pt idx="21">
                  <c:v>43497</c:v>
                </c:pt>
                <c:pt idx="22">
                  <c:v>43466</c:v>
                </c:pt>
              </c:numCache>
            </c:numRef>
          </c:cat>
          <c:val>
            <c:numRef>
              <c:f>Sheet1!$M$5:$M$27</c:f>
              <c:numCache>
                <c:formatCode>General</c:formatCode>
                <c:ptCount val="2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C5D-4118-8803-CD6598CD15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59916520"/>
        <c:axId val="959913240"/>
      </c:lineChart>
      <c:dateAx>
        <c:axId val="959916520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959913240"/>
        <c:crosses val="autoZero"/>
        <c:auto val="1"/>
        <c:lblOffset val="100"/>
        <c:baseTimeUnit val="months"/>
        <c:majorUnit val="3"/>
        <c:majorTimeUnit val="months"/>
      </c:dateAx>
      <c:valAx>
        <c:axId val="959913240"/>
        <c:scaling>
          <c:orientation val="minMax"/>
          <c:min val="6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959916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1.5871854417115132E-2"/>
          <c:y val="0.87295573290061756"/>
          <c:w val="0.96431972222222218"/>
          <c:h val="9.42991567172356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EC Square Sans Cond Pro"/>
              <a:ea typeface="EC Square Sans Cond Pro"/>
              <a:cs typeface="EC Square Sans Cond Pro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598585891049336E-2"/>
          <c:y val="7.9128207060241859E-2"/>
          <c:w val="0.94054026010809966"/>
          <c:h val="0.6866056790123457"/>
        </c:manualLayout>
      </c:layout>
      <c:lineChart>
        <c:grouping val="standard"/>
        <c:varyColors val="0"/>
        <c:ser>
          <c:idx val="3"/>
          <c:order val="0"/>
          <c:tx>
            <c:v>Global manufacturing PMI</c:v>
          </c:tx>
          <c:spPr>
            <a:ln w="19050" cap="rnd" cmpd="sng" algn="ctr">
              <a:solidFill>
                <a:srgbClr val="419BD3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cat>
            <c:strRef>
              <c:f>'Graph 1'!$R$3:$AG$3</c:f>
              <c:strCache>
                <c:ptCount val="16"/>
                <c:pt idx="0">
                  <c:v>17</c:v>
                </c:pt>
                <c:pt idx="1">
                  <c:v>17</c:v>
                </c:pt>
                <c:pt idx="2">
                  <c:v>17</c:v>
                </c:pt>
                <c:pt idx="3">
                  <c:v>17</c:v>
                </c:pt>
                <c:pt idx="4">
                  <c:v>18</c:v>
                </c:pt>
                <c:pt idx="5">
                  <c:v>18</c:v>
                </c:pt>
                <c:pt idx="6">
                  <c:v>18</c:v>
                </c:pt>
                <c:pt idx="7">
                  <c:v>18</c:v>
                </c:pt>
                <c:pt idx="8">
                  <c:v>19</c:v>
                </c:pt>
                <c:pt idx="9">
                  <c:v>19</c:v>
                </c:pt>
                <c:pt idx="10">
                  <c:v>19</c:v>
                </c:pt>
                <c:pt idx="11">
                  <c:v>19</c:v>
                </c:pt>
                <c:pt idx="12">
                  <c:v>20</c:v>
                </c:pt>
                <c:pt idx="13">
                  <c:v>20</c:v>
                </c:pt>
                <c:pt idx="14">
                  <c:v>20</c:v>
                </c:pt>
                <c:pt idx="15">
                  <c:v>20</c:v>
                </c:pt>
              </c:strCache>
            </c:strRef>
          </c:cat>
          <c:val>
            <c:numRef>
              <c:f>'Graph 1'!$R$7:$AG$7</c:f>
              <c:numCache>
                <c:formatCode>0.00</c:formatCode>
                <c:ptCount val="16"/>
                <c:pt idx="0">
                  <c:v>52.728709000000002</c:v>
                </c:pt>
                <c:pt idx="1">
                  <c:v>52.488225999999997</c:v>
                </c:pt>
                <c:pt idx="2">
                  <c:v>52.908249000000005</c:v>
                </c:pt>
                <c:pt idx="3">
                  <c:v>53.766933333333334</c:v>
                </c:pt>
                <c:pt idx="4">
                  <c:v>53.74001333333333</c:v>
                </c:pt>
                <c:pt idx="5">
                  <c:v>53.037666999999999</c:v>
                </c:pt>
                <c:pt idx="6">
                  <c:v>52.347033666666668</c:v>
                </c:pt>
                <c:pt idx="7">
                  <c:v>51.684868333333327</c:v>
                </c:pt>
                <c:pt idx="8">
                  <c:v>50.568832666666673</c:v>
                </c:pt>
                <c:pt idx="9">
                  <c:v>49.900071333333329</c:v>
                </c:pt>
                <c:pt idx="10">
                  <c:v>49.537891666666667</c:v>
                </c:pt>
                <c:pt idx="11">
                  <c:v>50.061244000000009</c:v>
                </c:pt>
                <c:pt idx="12">
                  <c:v>48.25317900000001</c:v>
                </c:pt>
                <c:pt idx="13" formatCode="0.0">
                  <c:v>43.324309</c:v>
                </c:pt>
                <c:pt idx="14" formatCode="0.0">
                  <c:v>51.61043433333333</c:v>
                </c:pt>
                <c:pt idx="15" formatCode="0.0">
                  <c:v>53.52336833333333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E1-4B17-BEF1-C160BE8DAF3B}"/>
            </c:ext>
          </c:extLst>
        </c:ser>
        <c:ser>
          <c:idx val="0"/>
          <c:order val="1"/>
          <c:tx>
            <c:v>Global services PMI</c:v>
          </c:tx>
          <c:spPr>
            <a:ln w="19050" cap="rnd" cmpd="sng" algn="ctr">
              <a:solidFill>
                <a:srgbClr val="FAA916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cat>
            <c:strRef>
              <c:f>'Graph 1'!$R$3:$AG$3</c:f>
              <c:strCache>
                <c:ptCount val="16"/>
                <c:pt idx="0">
                  <c:v>17</c:v>
                </c:pt>
                <c:pt idx="1">
                  <c:v>17</c:v>
                </c:pt>
                <c:pt idx="2">
                  <c:v>17</c:v>
                </c:pt>
                <c:pt idx="3">
                  <c:v>17</c:v>
                </c:pt>
                <c:pt idx="4">
                  <c:v>18</c:v>
                </c:pt>
                <c:pt idx="5">
                  <c:v>18</c:v>
                </c:pt>
                <c:pt idx="6">
                  <c:v>18</c:v>
                </c:pt>
                <c:pt idx="7">
                  <c:v>18</c:v>
                </c:pt>
                <c:pt idx="8">
                  <c:v>19</c:v>
                </c:pt>
                <c:pt idx="9">
                  <c:v>19</c:v>
                </c:pt>
                <c:pt idx="10">
                  <c:v>19</c:v>
                </c:pt>
                <c:pt idx="11">
                  <c:v>19</c:v>
                </c:pt>
                <c:pt idx="12">
                  <c:v>20</c:v>
                </c:pt>
                <c:pt idx="13">
                  <c:v>20</c:v>
                </c:pt>
                <c:pt idx="14">
                  <c:v>20</c:v>
                </c:pt>
                <c:pt idx="15">
                  <c:v>20</c:v>
                </c:pt>
              </c:strCache>
            </c:strRef>
          </c:cat>
          <c:val>
            <c:numRef>
              <c:f>'Graph 1'!$R$8:$AG$8</c:f>
              <c:numCache>
                <c:formatCode>0.00</c:formatCode>
                <c:ptCount val="16"/>
                <c:pt idx="0">
                  <c:v>53.624366333333342</c:v>
                </c:pt>
                <c:pt idx="1">
                  <c:v>53.80810433333334</c:v>
                </c:pt>
                <c:pt idx="2">
                  <c:v>53.816063000000007</c:v>
                </c:pt>
                <c:pt idx="3">
                  <c:v>53.84876666666667</c:v>
                </c:pt>
                <c:pt idx="4">
                  <c:v>54.070017666666672</c:v>
                </c:pt>
                <c:pt idx="5">
                  <c:v>54.281910666666668</c:v>
                </c:pt>
                <c:pt idx="6">
                  <c:v>53.469358999999997</c:v>
                </c:pt>
                <c:pt idx="7">
                  <c:v>53.348583999999995</c:v>
                </c:pt>
                <c:pt idx="8">
                  <c:v>53.238182333333327</c:v>
                </c:pt>
                <c:pt idx="9">
                  <c:v>52.135885333333334</c:v>
                </c:pt>
                <c:pt idx="10">
                  <c:v>51.880430666666662</c:v>
                </c:pt>
                <c:pt idx="11">
                  <c:v>51.490867666666666</c:v>
                </c:pt>
                <c:pt idx="12">
                  <c:v>45.538720000000005</c:v>
                </c:pt>
                <c:pt idx="13" formatCode="0.0">
                  <c:v>35.655155666666666</c:v>
                </c:pt>
                <c:pt idx="14" formatCode="0.0">
                  <c:v>51.582019333333335</c:v>
                </c:pt>
                <c:pt idx="15" formatCode="0.0">
                  <c:v>52.302980333333331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CE1-4B17-BEF1-C160BE8DAF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5647104"/>
        <c:axId val="275649664"/>
      </c:lineChart>
      <c:catAx>
        <c:axId val="275647104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low"/>
        <c:spPr>
          <a:ln w="6350" cmpd="sng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400" b="0" i="0"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275649664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275649664"/>
        <c:scaling>
          <c:orientation val="minMax"/>
          <c:min val="30"/>
        </c:scaling>
        <c:delete val="0"/>
        <c:axPos val="l"/>
        <c:numFmt formatCode="0" sourceLinked="0"/>
        <c:majorTickMark val="in"/>
        <c:minorTickMark val="none"/>
        <c:tickLblPos val="nextTo"/>
        <c:spPr>
          <a:ln w="6350" cmpd="sng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400" b="0" i="0"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275647104"/>
        <c:crosses val="autoZero"/>
        <c:crossBetween val="between"/>
      </c:valAx>
      <c:spPr>
        <a:noFill/>
        <a:ln>
          <a:noFill/>
          <a:round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>
              <a:noFill/>
              <a:round/>
            </a14:hiddenLine>
          </a:ext>
        </a:extLst>
      </c:spPr>
    </c:plotArea>
    <c:legend>
      <c:legendPos val="b"/>
      <c:layout>
        <c:manualLayout>
          <c:xMode val="edge"/>
          <c:yMode val="edge"/>
          <c:x val="4.3458333333333335E-3"/>
          <c:y val="0.85601530864197528"/>
          <c:w val="0.99538968343242828"/>
          <c:h val="0.14204123456790127"/>
        </c:manualLayout>
      </c:layout>
      <c:overlay val="0"/>
      <c:txPr>
        <a:bodyPr/>
        <a:lstStyle/>
        <a:p>
          <a:pPr>
            <a:defRPr sz="1600" i="0">
              <a:latin typeface="EC Square Sans Cond Pro"/>
              <a:ea typeface="EC Square Sans Cond Pro"/>
              <a:cs typeface="EC Square Sans Cond Pro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</a:extLst>
  </c:spPr>
  <c:txPr>
    <a:bodyPr/>
    <a:lstStyle/>
    <a:p>
      <a:pPr>
        <a:defRPr sz="800"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19694444444445"/>
          <c:y val="6.4418518518518514E-2"/>
          <c:w val="0.86330611111111111"/>
          <c:h val="0.66069919940620492"/>
        </c:manualLayout>
      </c:layout>
      <c:lineChart>
        <c:grouping val="standard"/>
        <c:varyColors val="0"/>
        <c:ser>
          <c:idx val="0"/>
          <c:order val="0"/>
          <c:tx>
            <c:strRef>
              <c:f>Industry_Services!$AQ$8</c:f>
              <c:strCache>
                <c:ptCount val="1"/>
                <c:pt idx="0">
                  <c:v>PMI</c:v>
                </c:pt>
              </c:strCache>
            </c:strRef>
          </c:tx>
          <c:spPr>
            <a:ln w="19050" cap="rnd" cmpd="sng" algn="ctr">
              <a:solidFill>
                <a:srgbClr val="984807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cat>
            <c:strRef>
              <c:f>Industry_Services!$AN$12:$AN$47</c:f>
              <c:strCache>
                <c:ptCount val="36"/>
                <c:pt idx="0">
                  <c:v>Feb-20</c:v>
                </c:pt>
                <c:pt idx="1">
                  <c:v>Mar-20</c:v>
                </c:pt>
                <c:pt idx="2">
                  <c:v>Apr-20</c:v>
                </c:pt>
                <c:pt idx="3">
                  <c:v>May-20</c:v>
                </c:pt>
                <c:pt idx="4">
                  <c:v>Jun-20</c:v>
                </c:pt>
                <c:pt idx="5">
                  <c:v>July-20</c:v>
                </c:pt>
                <c:pt idx="6">
                  <c:v>Aug-20</c:v>
                </c:pt>
                <c:pt idx="7">
                  <c:v>Sept-20</c:v>
                </c:pt>
                <c:pt idx="8">
                  <c:v>Oct-20</c:v>
                </c:pt>
                <c:pt idx="9">
                  <c:v>Nov-20</c:v>
                </c:pt>
                <c:pt idx="10">
                  <c:v>Dec-20</c:v>
                </c:pt>
                <c:pt idx="11">
                  <c:v>Jan 21</c:v>
                </c:pt>
                <c:pt idx="12">
                  <c:v>Feb-20</c:v>
                </c:pt>
                <c:pt idx="13">
                  <c:v>Mar-20</c:v>
                </c:pt>
                <c:pt idx="14">
                  <c:v>Apr-20</c:v>
                </c:pt>
                <c:pt idx="15">
                  <c:v>May-20</c:v>
                </c:pt>
                <c:pt idx="16">
                  <c:v>Jun-20</c:v>
                </c:pt>
                <c:pt idx="17">
                  <c:v>July-20</c:v>
                </c:pt>
                <c:pt idx="18">
                  <c:v>Aug-20</c:v>
                </c:pt>
                <c:pt idx="19">
                  <c:v>Sept-20</c:v>
                </c:pt>
                <c:pt idx="20">
                  <c:v>Oct-20</c:v>
                </c:pt>
                <c:pt idx="21">
                  <c:v>Nov-20</c:v>
                </c:pt>
                <c:pt idx="22">
                  <c:v>Dec-20</c:v>
                </c:pt>
                <c:pt idx="23">
                  <c:v>Jan 21</c:v>
                </c:pt>
                <c:pt idx="24">
                  <c:v>Feb-20</c:v>
                </c:pt>
                <c:pt idx="25">
                  <c:v>Mar-20</c:v>
                </c:pt>
                <c:pt idx="26">
                  <c:v>Apr-20</c:v>
                </c:pt>
                <c:pt idx="27">
                  <c:v>May-20</c:v>
                </c:pt>
                <c:pt idx="28">
                  <c:v>Jun-20</c:v>
                </c:pt>
                <c:pt idx="29">
                  <c:v>July-20</c:v>
                </c:pt>
                <c:pt idx="30">
                  <c:v>Aug-20</c:v>
                </c:pt>
                <c:pt idx="31">
                  <c:v>Sept-20</c:v>
                </c:pt>
                <c:pt idx="32">
                  <c:v>Oct-20</c:v>
                </c:pt>
                <c:pt idx="33">
                  <c:v>Nov-20</c:v>
                </c:pt>
                <c:pt idx="34">
                  <c:v>Dec-20</c:v>
                </c:pt>
                <c:pt idx="35">
                  <c:v>Jan 21</c:v>
                </c:pt>
              </c:strCache>
            </c:strRef>
          </c:cat>
          <c:val>
            <c:numRef>
              <c:f>Industry_Services!$AO$12:$AO$47</c:f>
              <c:numCache>
                <c:formatCode>0.0</c:formatCode>
                <c:ptCount val="36"/>
                <c:pt idx="0">
                  <c:v>-0.73905136409175853</c:v>
                </c:pt>
                <c:pt idx="1">
                  <c:v>-6.7428350899716349</c:v>
                </c:pt>
                <c:pt idx="2">
                  <c:v>-11.141459650622812</c:v>
                </c:pt>
                <c:pt idx="3">
                  <c:v>-6.1402966905316569</c:v>
                </c:pt>
                <c:pt idx="4">
                  <c:v>-1.5879895332962368</c:v>
                </c:pt>
                <c:pt idx="5">
                  <c:v>0.17011506669414941</c:v>
                </c:pt>
                <c:pt idx="6">
                  <c:v>-0.65516092156567862</c:v>
                </c:pt>
                <c:pt idx="7">
                  <c:v>-1.042805946337841</c:v>
                </c:pt>
                <c:pt idx="8">
                  <c:v>-1.1675833465425269</c:v>
                </c:pt>
                <c:pt idx="9">
                  <c:v>-2.4427635211883088</c:v>
                </c:pt>
                <c:pt idx="10">
                  <c:v>-1.4187362457206132</c:v>
                </c:pt>
                <c:pt idx="11">
                  <c:v>-1.8563762659246381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9E-43AD-B3C3-57CF126AF7D3}"/>
            </c:ext>
          </c:extLst>
        </c:ser>
        <c:ser>
          <c:idx val="1"/>
          <c:order val="1"/>
          <c:tx>
            <c:strRef>
              <c:f>Industry_Services!$AR$8</c:f>
              <c:strCache>
                <c:ptCount val="1"/>
                <c:pt idx="0">
                  <c:v>ESI</c:v>
                </c:pt>
              </c:strCache>
            </c:strRef>
          </c:tx>
          <c:spPr>
            <a:ln w="19050" cap="rnd" cmpd="sng" algn="ctr">
              <a:solidFill>
                <a:srgbClr val="105BA0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cat>
            <c:strRef>
              <c:f>Industry_Services!$AN$12:$AN$47</c:f>
              <c:strCache>
                <c:ptCount val="36"/>
                <c:pt idx="0">
                  <c:v>Feb-20</c:v>
                </c:pt>
                <c:pt idx="1">
                  <c:v>Mar-20</c:v>
                </c:pt>
                <c:pt idx="2">
                  <c:v>Apr-20</c:v>
                </c:pt>
                <c:pt idx="3">
                  <c:v>May-20</c:v>
                </c:pt>
                <c:pt idx="4">
                  <c:v>Jun-20</c:v>
                </c:pt>
                <c:pt idx="5">
                  <c:v>July-20</c:v>
                </c:pt>
                <c:pt idx="6">
                  <c:v>Aug-20</c:v>
                </c:pt>
                <c:pt idx="7">
                  <c:v>Sept-20</c:v>
                </c:pt>
                <c:pt idx="8">
                  <c:v>Oct-20</c:v>
                </c:pt>
                <c:pt idx="9">
                  <c:v>Nov-20</c:v>
                </c:pt>
                <c:pt idx="10">
                  <c:v>Dec-20</c:v>
                </c:pt>
                <c:pt idx="11">
                  <c:v>Jan 21</c:v>
                </c:pt>
                <c:pt idx="12">
                  <c:v>Feb-20</c:v>
                </c:pt>
                <c:pt idx="13">
                  <c:v>Mar-20</c:v>
                </c:pt>
                <c:pt idx="14">
                  <c:v>Apr-20</c:v>
                </c:pt>
                <c:pt idx="15">
                  <c:v>May-20</c:v>
                </c:pt>
                <c:pt idx="16">
                  <c:v>Jun-20</c:v>
                </c:pt>
                <c:pt idx="17">
                  <c:v>July-20</c:v>
                </c:pt>
                <c:pt idx="18">
                  <c:v>Aug-20</c:v>
                </c:pt>
                <c:pt idx="19">
                  <c:v>Sept-20</c:v>
                </c:pt>
                <c:pt idx="20">
                  <c:v>Oct-20</c:v>
                </c:pt>
                <c:pt idx="21">
                  <c:v>Nov-20</c:v>
                </c:pt>
                <c:pt idx="22">
                  <c:v>Dec-20</c:v>
                </c:pt>
                <c:pt idx="23">
                  <c:v>Jan 21</c:v>
                </c:pt>
                <c:pt idx="24">
                  <c:v>Feb-20</c:v>
                </c:pt>
                <c:pt idx="25">
                  <c:v>Mar-20</c:v>
                </c:pt>
                <c:pt idx="26">
                  <c:v>Apr-20</c:v>
                </c:pt>
                <c:pt idx="27">
                  <c:v>May-20</c:v>
                </c:pt>
                <c:pt idx="28">
                  <c:v>Jun-20</c:v>
                </c:pt>
                <c:pt idx="29">
                  <c:v>July-20</c:v>
                </c:pt>
                <c:pt idx="30">
                  <c:v>Aug-20</c:v>
                </c:pt>
                <c:pt idx="31">
                  <c:v>Sept-20</c:v>
                </c:pt>
                <c:pt idx="32">
                  <c:v>Oct-20</c:v>
                </c:pt>
                <c:pt idx="33">
                  <c:v>Nov-20</c:v>
                </c:pt>
                <c:pt idx="34">
                  <c:v>Dec-20</c:v>
                </c:pt>
                <c:pt idx="35">
                  <c:v>Jan 21</c:v>
                </c:pt>
              </c:strCache>
            </c:strRef>
          </c:cat>
          <c:val>
            <c:numRef>
              <c:f>Industry_Services!$AP$12:$AP$47</c:f>
              <c:numCache>
                <c:formatCode>0.0</c:formatCode>
                <c:ptCount val="36"/>
                <c:pt idx="0">
                  <c:v>0.12504712306809695</c:v>
                </c:pt>
                <c:pt idx="1">
                  <c:v>-1.0119079692538777</c:v>
                </c:pt>
                <c:pt idx="2">
                  <c:v>-4.6057315369382792</c:v>
                </c:pt>
                <c:pt idx="3">
                  <c:v>-4.292088752849458</c:v>
                </c:pt>
                <c:pt idx="4">
                  <c:v>-3.2596812552237586</c:v>
                </c:pt>
                <c:pt idx="5">
                  <c:v>-2.4625058456646718</c:v>
                </c:pt>
                <c:pt idx="6">
                  <c:v>-1.8221518281499978</c:v>
                </c:pt>
                <c:pt idx="7">
                  <c:v>-1.4039614493649035</c:v>
                </c:pt>
                <c:pt idx="8">
                  <c:v>-1.3778245506908346</c:v>
                </c:pt>
                <c:pt idx="9">
                  <c:v>-1.7960149294759291</c:v>
                </c:pt>
                <c:pt idx="10">
                  <c:v>-1.3908930000278681</c:v>
                </c:pt>
                <c:pt idx="11">
                  <c:v>-1.5085090440611766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9E-43AD-B3C3-57CF126AF7D3}"/>
            </c:ext>
          </c:extLst>
        </c:ser>
        <c:ser>
          <c:idx val="2"/>
          <c:order val="2"/>
          <c:tx>
            <c:strRef>
              <c:f>Industry_Services!$AQ$10:$AQ$11</c:f>
              <c:strCache>
                <c:ptCount val="2"/>
                <c:pt idx="0">
                  <c:v>Industry</c:v>
                </c:pt>
                <c:pt idx="1">
                  <c:v>PMI</c:v>
                </c:pt>
              </c:strCache>
            </c:strRef>
          </c:tx>
          <c:spPr>
            <a:ln w="19050" cap="rnd" cmpd="sng" algn="ctr">
              <a:solidFill>
                <a:srgbClr val="E46C10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cat>
            <c:strRef>
              <c:f>Industry_Services!$AN$12:$AN$47</c:f>
              <c:strCache>
                <c:ptCount val="36"/>
                <c:pt idx="0">
                  <c:v>Feb-20</c:v>
                </c:pt>
                <c:pt idx="1">
                  <c:v>Mar-20</c:v>
                </c:pt>
                <c:pt idx="2">
                  <c:v>Apr-20</c:v>
                </c:pt>
                <c:pt idx="3">
                  <c:v>May-20</c:v>
                </c:pt>
                <c:pt idx="4">
                  <c:v>Jun-20</c:v>
                </c:pt>
                <c:pt idx="5">
                  <c:v>July-20</c:v>
                </c:pt>
                <c:pt idx="6">
                  <c:v>Aug-20</c:v>
                </c:pt>
                <c:pt idx="7">
                  <c:v>Sept-20</c:v>
                </c:pt>
                <c:pt idx="8">
                  <c:v>Oct-20</c:v>
                </c:pt>
                <c:pt idx="9">
                  <c:v>Nov-20</c:v>
                </c:pt>
                <c:pt idx="10">
                  <c:v>Dec-20</c:v>
                </c:pt>
                <c:pt idx="11">
                  <c:v>Jan 21</c:v>
                </c:pt>
                <c:pt idx="12">
                  <c:v>Feb-20</c:v>
                </c:pt>
                <c:pt idx="13">
                  <c:v>Mar-20</c:v>
                </c:pt>
                <c:pt idx="14">
                  <c:v>Apr-20</c:v>
                </c:pt>
                <c:pt idx="15">
                  <c:v>May-20</c:v>
                </c:pt>
                <c:pt idx="16">
                  <c:v>Jun-20</c:v>
                </c:pt>
                <c:pt idx="17">
                  <c:v>July-20</c:v>
                </c:pt>
                <c:pt idx="18">
                  <c:v>Aug-20</c:v>
                </c:pt>
                <c:pt idx="19">
                  <c:v>Sept-20</c:v>
                </c:pt>
                <c:pt idx="20">
                  <c:v>Oct-20</c:v>
                </c:pt>
                <c:pt idx="21">
                  <c:v>Nov-20</c:v>
                </c:pt>
                <c:pt idx="22">
                  <c:v>Dec-20</c:v>
                </c:pt>
                <c:pt idx="23">
                  <c:v>Jan 21</c:v>
                </c:pt>
                <c:pt idx="24">
                  <c:v>Feb-20</c:v>
                </c:pt>
                <c:pt idx="25">
                  <c:v>Mar-20</c:v>
                </c:pt>
                <c:pt idx="26">
                  <c:v>Apr-20</c:v>
                </c:pt>
                <c:pt idx="27">
                  <c:v>May-20</c:v>
                </c:pt>
                <c:pt idx="28">
                  <c:v>Jun-20</c:v>
                </c:pt>
                <c:pt idx="29">
                  <c:v>July-20</c:v>
                </c:pt>
                <c:pt idx="30">
                  <c:v>Aug-20</c:v>
                </c:pt>
                <c:pt idx="31">
                  <c:v>Sept-20</c:v>
                </c:pt>
                <c:pt idx="32">
                  <c:v>Oct-20</c:v>
                </c:pt>
                <c:pt idx="33">
                  <c:v>Nov-20</c:v>
                </c:pt>
                <c:pt idx="34">
                  <c:v>Dec-20</c:v>
                </c:pt>
                <c:pt idx="35">
                  <c:v>Jan 21</c:v>
                </c:pt>
              </c:strCache>
            </c:strRef>
          </c:cat>
          <c:val>
            <c:numRef>
              <c:f>Industry_Services!$AQ$12:$AQ$47</c:f>
              <c:numCache>
                <c:formatCode>General</c:formatCode>
                <c:ptCount val="36"/>
                <c:pt idx="12" formatCode="0.0">
                  <c:v>-0.8500093497451815</c:v>
                </c:pt>
                <c:pt idx="13" formatCode="0.0">
                  <c:v>-2.159778218706025</c:v>
                </c:pt>
                <c:pt idx="14" formatCode="0.0">
                  <c:v>-5.1788485416264116</c:v>
                </c:pt>
                <c:pt idx="15" formatCode="0.0">
                  <c:v>-3.5314922965079267</c:v>
                </c:pt>
                <c:pt idx="16" formatCode="0.0">
                  <c:v>-1.3415167098833733</c:v>
                </c:pt>
                <c:pt idx="17" formatCode="0.0">
                  <c:v>-0.14335725873486857</c:v>
                </c:pt>
                <c:pt idx="18" formatCode="0.0">
                  <c:v>-0.1702828119725979</c:v>
                </c:pt>
                <c:pt idx="19" formatCode="0.0">
                  <c:v>0.3766664236679243</c:v>
                </c:pt>
                <c:pt idx="20" formatCode="0.0">
                  <c:v>0.66291143499779748</c:v>
                </c:pt>
                <c:pt idx="21" formatCode="0.0">
                  <c:v>0.41177510974029941</c:v>
                </c:pt>
                <c:pt idx="22" formatCode="0.0">
                  <c:v>0.78630355599317903</c:v>
                </c:pt>
                <c:pt idx="23" formatCode="0.0">
                  <c:v>0.67778828940497338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F9E-43AD-B3C3-57CF126AF7D3}"/>
            </c:ext>
          </c:extLst>
        </c:ser>
        <c:ser>
          <c:idx val="3"/>
          <c:order val="3"/>
          <c:tx>
            <c:strRef>
              <c:f>Industry_Services!$AR$10:$AR$11</c:f>
              <c:strCache>
                <c:ptCount val="2"/>
                <c:pt idx="0">
                  <c:v>Industry</c:v>
                </c:pt>
                <c:pt idx="1">
                  <c:v>BCS</c:v>
                </c:pt>
              </c:strCache>
            </c:strRef>
          </c:tx>
          <c:spPr>
            <a:ln w="19050" cap="rnd" cmpd="sng" algn="ctr">
              <a:solidFill>
                <a:srgbClr val="419BD3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cat>
            <c:strRef>
              <c:f>Industry_Services!$AN$12:$AN$47</c:f>
              <c:strCache>
                <c:ptCount val="36"/>
                <c:pt idx="0">
                  <c:v>Feb-20</c:v>
                </c:pt>
                <c:pt idx="1">
                  <c:v>Mar-20</c:v>
                </c:pt>
                <c:pt idx="2">
                  <c:v>Apr-20</c:v>
                </c:pt>
                <c:pt idx="3">
                  <c:v>May-20</c:v>
                </c:pt>
                <c:pt idx="4">
                  <c:v>Jun-20</c:v>
                </c:pt>
                <c:pt idx="5">
                  <c:v>July-20</c:v>
                </c:pt>
                <c:pt idx="6">
                  <c:v>Aug-20</c:v>
                </c:pt>
                <c:pt idx="7">
                  <c:v>Sept-20</c:v>
                </c:pt>
                <c:pt idx="8">
                  <c:v>Oct-20</c:v>
                </c:pt>
                <c:pt idx="9">
                  <c:v>Nov-20</c:v>
                </c:pt>
                <c:pt idx="10">
                  <c:v>Dec-20</c:v>
                </c:pt>
                <c:pt idx="11">
                  <c:v>Jan 21</c:v>
                </c:pt>
                <c:pt idx="12">
                  <c:v>Feb-20</c:v>
                </c:pt>
                <c:pt idx="13">
                  <c:v>Mar-20</c:v>
                </c:pt>
                <c:pt idx="14">
                  <c:v>Apr-20</c:v>
                </c:pt>
                <c:pt idx="15">
                  <c:v>May-20</c:v>
                </c:pt>
                <c:pt idx="16">
                  <c:v>Jun-20</c:v>
                </c:pt>
                <c:pt idx="17">
                  <c:v>July-20</c:v>
                </c:pt>
                <c:pt idx="18">
                  <c:v>Aug-20</c:v>
                </c:pt>
                <c:pt idx="19">
                  <c:v>Sept-20</c:v>
                </c:pt>
                <c:pt idx="20">
                  <c:v>Oct-20</c:v>
                </c:pt>
                <c:pt idx="21">
                  <c:v>Nov-20</c:v>
                </c:pt>
                <c:pt idx="22">
                  <c:v>Dec-20</c:v>
                </c:pt>
                <c:pt idx="23">
                  <c:v>Jan 21</c:v>
                </c:pt>
                <c:pt idx="24">
                  <c:v>Feb-20</c:v>
                </c:pt>
                <c:pt idx="25">
                  <c:v>Mar-20</c:v>
                </c:pt>
                <c:pt idx="26">
                  <c:v>Apr-20</c:v>
                </c:pt>
                <c:pt idx="27">
                  <c:v>May-20</c:v>
                </c:pt>
                <c:pt idx="28">
                  <c:v>Jun-20</c:v>
                </c:pt>
                <c:pt idx="29">
                  <c:v>July-20</c:v>
                </c:pt>
                <c:pt idx="30">
                  <c:v>Aug-20</c:v>
                </c:pt>
                <c:pt idx="31">
                  <c:v>Sept-20</c:v>
                </c:pt>
                <c:pt idx="32">
                  <c:v>Oct-20</c:v>
                </c:pt>
                <c:pt idx="33">
                  <c:v>Nov-20</c:v>
                </c:pt>
                <c:pt idx="34">
                  <c:v>Dec-20</c:v>
                </c:pt>
                <c:pt idx="35">
                  <c:v>Jan 21</c:v>
                </c:pt>
              </c:strCache>
            </c:strRef>
          </c:cat>
          <c:val>
            <c:numRef>
              <c:f>Industry_Services!$AR$12:$AR$47</c:f>
              <c:numCache>
                <c:formatCode>General</c:formatCode>
                <c:ptCount val="36"/>
                <c:pt idx="12" formatCode="0.0">
                  <c:v>-0.60369352238137408</c:v>
                </c:pt>
                <c:pt idx="13" formatCode="0.0">
                  <c:v>-1.3642684081716159</c:v>
                </c:pt>
                <c:pt idx="14" formatCode="0.0">
                  <c:v>-4.525873815770268</c:v>
                </c:pt>
                <c:pt idx="15" formatCode="0.0">
                  <c:v>-3.7951253960894475</c:v>
                </c:pt>
                <c:pt idx="16" formatCode="0.0">
                  <c:v>-2.9152446458615207</c:v>
                </c:pt>
                <c:pt idx="17" formatCode="0.0">
                  <c:v>-2.1099300609071472</c:v>
                </c:pt>
                <c:pt idx="18" formatCode="0.0">
                  <c:v>-1.6028801370469858</c:v>
                </c:pt>
                <c:pt idx="19" formatCode="0.0">
                  <c:v>-1.3940948742810371</c:v>
                </c:pt>
                <c:pt idx="20" formatCode="0.0">
                  <c:v>-1.0660037470774035</c:v>
                </c:pt>
                <c:pt idx="21" formatCode="0.0">
                  <c:v>-1.2002228445697989</c:v>
                </c:pt>
                <c:pt idx="22" formatCode="0.0">
                  <c:v>-0.69317292070963776</c:v>
                </c:pt>
                <c:pt idx="23" formatCode="0.0">
                  <c:v>-0.5589538232172423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F9E-43AD-B3C3-57CF126AF7D3}"/>
            </c:ext>
          </c:extLst>
        </c:ser>
        <c:ser>
          <c:idx val="4"/>
          <c:order val="4"/>
          <c:tx>
            <c:strRef>
              <c:f>Industry_Services!$AS$10:$AS$11</c:f>
              <c:strCache>
                <c:ptCount val="2"/>
                <c:pt idx="0">
                  <c:v>Services</c:v>
                </c:pt>
                <c:pt idx="1">
                  <c:v>PMI</c:v>
                </c:pt>
              </c:strCache>
            </c:strRef>
          </c:tx>
          <c:spPr>
            <a:ln w="19050" cap="rnd" cmpd="sng" algn="ctr">
              <a:solidFill>
                <a:srgbClr val="FAC093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cat>
            <c:strRef>
              <c:f>Industry_Services!$AN$12:$AN$47</c:f>
              <c:strCache>
                <c:ptCount val="36"/>
                <c:pt idx="0">
                  <c:v>Feb-20</c:v>
                </c:pt>
                <c:pt idx="1">
                  <c:v>Mar-20</c:v>
                </c:pt>
                <c:pt idx="2">
                  <c:v>Apr-20</c:v>
                </c:pt>
                <c:pt idx="3">
                  <c:v>May-20</c:v>
                </c:pt>
                <c:pt idx="4">
                  <c:v>Jun-20</c:v>
                </c:pt>
                <c:pt idx="5">
                  <c:v>July-20</c:v>
                </c:pt>
                <c:pt idx="6">
                  <c:v>Aug-20</c:v>
                </c:pt>
                <c:pt idx="7">
                  <c:v>Sept-20</c:v>
                </c:pt>
                <c:pt idx="8">
                  <c:v>Oct-20</c:v>
                </c:pt>
                <c:pt idx="9">
                  <c:v>Nov-20</c:v>
                </c:pt>
                <c:pt idx="10">
                  <c:v>Dec-20</c:v>
                </c:pt>
                <c:pt idx="11">
                  <c:v>Jan 21</c:v>
                </c:pt>
                <c:pt idx="12">
                  <c:v>Feb-20</c:v>
                </c:pt>
                <c:pt idx="13">
                  <c:v>Mar-20</c:v>
                </c:pt>
                <c:pt idx="14">
                  <c:v>Apr-20</c:v>
                </c:pt>
                <c:pt idx="15">
                  <c:v>May-20</c:v>
                </c:pt>
                <c:pt idx="16">
                  <c:v>Jun-20</c:v>
                </c:pt>
                <c:pt idx="17">
                  <c:v>July-20</c:v>
                </c:pt>
                <c:pt idx="18">
                  <c:v>Aug-20</c:v>
                </c:pt>
                <c:pt idx="19">
                  <c:v>Sept-20</c:v>
                </c:pt>
                <c:pt idx="20">
                  <c:v>Oct-20</c:v>
                </c:pt>
                <c:pt idx="21">
                  <c:v>Nov-20</c:v>
                </c:pt>
                <c:pt idx="22">
                  <c:v>Dec-20</c:v>
                </c:pt>
                <c:pt idx="23">
                  <c:v>Jan 21</c:v>
                </c:pt>
                <c:pt idx="24">
                  <c:v>Feb-20</c:v>
                </c:pt>
                <c:pt idx="25">
                  <c:v>Mar-20</c:v>
                </c:pt>
                <c:pt idx="26">
                  <c:v>Apr-20</c:v>
                </c:pt>
                <c:pt idx="27">
                  <c:v>May-20</c:v>
                </c:pt>
                <c:pt idx="28">
                  <c:v>Jun-20</c:v>
                </c:pt>
                <c:pt idx="29">
                  <c:v>July-20</c:v>
                </c:pt>
                <c:pt idx="30">
                  <c:v>Aug-20</c:v>
                </c:pt>
                <c:pt idx="31">
                  <c:v>Sept-20</c:v>
                </c:pt>
                <c:pt idx="32">
                  <c:v>Oct-20</c:v>
                </c:pt>
                <c:pt idx="33">
                  <c:v>Nov-20</c:v>
                </c:pt>
                <c:pt idx="34">
                  <c:v>Dec-20</c:v>
                </c:pt>
                <c:pt idx="35">
                  <c:v>Jan 21</c:v>
                </c:pt>
              </c:strCache>
            </c:strRef>
          </c:cat>
          <c:val>
            <c:numRef>
              <c:f>Industry_Services!$AS$12:$AS$47</c:f>
              <c:numCache>
                <c:formatCode>General</c:formatCode>
                <c:ptCount val="36"/>
                <c:pt idx="24" formatCode="0.0">
                  <c:v>-0.51276584628058419</c:v>
                </c:pt>
                <c:pt idx="25" formatCode="0.0">
                  <c:v>-7.7858291665498003</c:v>
                </c:pt>
                <c:pt idx="26" formatCode="0.0">
                  <c:v>-11.787722187732872</c:v>
                </c:pt>
                <c:pt idx="27" formatCode="0.0">
                  <c:v>-6.6560775394788667</c:v>
                </c:pt>
                <c:pt idx="28" formatCode="0.0">
                  <c:v>-1.7132567853930785</c:v>
                </c:pt>
                <c:pt idx="29" formatCode="0.0">
                  <c:v>6.7505498938748701E-2</c:v>
                </c:pt>
                <c:pt idx="30" formatCode="0.0">
                  <c:v>-1.1083973088084342</c:v>
                </c:pt>
                <c:pt idx="31" formatCode="0.0">
                  <c:v>-1.7916325477992525</c:v>
                </c:pt>
                <c:pt idx="32" formatCode="0.0">
                  <c:v>-2.1000992566095125</c:v>
                </c:pt>
                <c:pt idx="33" formatCode="0.0">
                  <c:v>-3.5537127075348631</c:v>
                </c:pt>
                <c:pt idx="34" formatCode="0.0">
                  <c:v>-2.2322929258754707</c:v>
                </c:pt>
                <c:pt idx="35" formatCode="0.0">
                  <c:v>-2.6272332064953852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F9E-43AD-B3C3-57CF126AF7D3}"/>
            </c:ext>
          </c:extLst>
        </c:ser>
        <c:ser>
          <c:idx val="5"/>
          <c:order val="5"/>
          <c:tx>
            <c:strRef>
              <c:f>Industry_Services!$AT$10:$AT$11</c:f>
              <c:strCache>
                <c:ptCount val="2"/>
                <c:pt idx="0">
                  <c:v>Services</c:v>
                </c:pt>
                <c:pt idx="1">
                  <c:v>BCS</c:v>
                </c:pt>
              </c:strCache>
            </c:strRef>
          </c:tx>
          <c:spPr>
            <a:ln w="19050" cap="rnd" cmpd="sng" algn="ctr">
              <a:solidFill>
                <a:srgbClr val="8CD8F0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cat>
            <c:strRef>
              <c:f>Industry_Services!$AN$12:$AN$47</c:f>
              <c:strCache>
                <c:ptCount val="36"/>
                <c:pt idx="0">
                  <c:v>Feb-20</c:v>
                </c:pt>
                <c:pt idx="1">
                  <c:v>Mar-20</c:v>
                </c:pt>
                <c:pt idx="2">
                  <c:v>Apr-20</c:v>
                </c:pt>
                <c:pt idx="3">
                  <c:v>May-20</c:v>
                </c:pt>
                <c:pt idx="4">
                  <c:v>Jun-20</c:v>
                </c:pt>
                <c:pt idx="5">
                  <c:v>July-20</c:v>
                </c:pt>
                <c:pt idx="6">
                  <c:v>Aug-20</c:v>
                </c:pt>
                <c:pt idx="7">
                  <c:v>Sept-20</c:v>
                </c:pt>
                <c:pt idx="8">
                  <c:v>Oct-20</c:v>
                </c:pt>
                <c:pt idx="9">
                  <c:v>Nov-20</c:v>
                </c:pt>
                <c:pt idx="10">
                  <c:v>Dec-20</c:v>
                </c:pt>
                <c:pt idx="11">
                  <c:v>Jan 21</c:v>
                </c:pt>
                <c:pt idx="12">
                  <c:v>Feb-20</c:v>
                </c:pt>
                <c:pt idx="13">
                  <c:v>Mar-20</c:v>
                </c:pt>
                <c:pt idx="14">
                  <c:v>Apr-20</c:v>
                </c:pt>
                <c:pt idx="15">
                  <c:v>May-20</c:v>
                </c:pt>
                <c:pt idx="16">
                  <c:v>Jun-20</c:v>
                </c:pt>
                <c:pt idx="17">
                  <c:v>July-20</c:v>
                </c:pt>
                <c:pt idx="18">
                  <c:v>Aug-20</c:v>
                </c:pt>
                <c:pt idx="19">
                  <c:v>Sept-20</c:v>
                </c:pt>
                <c:pt idx="20">
                  <c:v>Oct-20</c:v>
                </c:pt>
                <c:pt idx="21">
                  <c:v>Nov-20</c:v>
                </c:pt>
                <c:pt idx="22">
                  <c:v>Dec-20</c:v>
                </c:pt>
                <c:pt idx="23">
                  <c:v>Jan 21</c:v>
                </c:pt>
                <c:pt idx="24">
                  <c:v>Feb-20</c:v>
                </c:pt>
                <c:pt idx="25">
                  <c:v>Mar-20</c:v>
                </c:pt>
                <c:pt idx="26">
                  <c:v>Apr-20</c:v>
                </c:pt>
                <c:pt idx="27">
                  <c:v>May-20</c:v>
                </c:pt>
                <c:pt idx="28">
                  <c:v>Jun-20</c:v>
                </c:pt>
                <c:pt idx="29">
                  <c:v>July-20</c:v>
                </c:pt>
                <c:pt idx="30">
                  <c:v>Aug-20</c:v>
                </c:pt>
                <c:pt idx="31">
                  <c:v>Sept-20</c:v>
                </c:pt>
                <c:pt idx="32">
                  <c:v>Oct-20</c:v>
                </c:pt>
                <c:pt idx="33">
                  <c:v>Nov-20</c:v>
                </c:pt>
                <c:pt idx="34">
                  <c:v>Dec-20</c:v>
                </c:pt>
                <c:pt idx="35">
                  <c:v>Jan 21</c:v>
                </c:pt>
              </c:strCache>
            </c:strRef>
          </c:cat>
          <c:val>
            <c:numRef>
              <c:f>Industry_Services!$AT$12:$AT$47</c:f>
              <c:numCache>
                <c:formatCode>General</c:formatCode>
                <c:ptCount val="36"/>
                <c:pt idx="24" formatCode="0.0">
                  <c:v>-3.4630409437852415E-2</c:v>
                </c:pt>
                <c:pt idx="25" formatCode="0.0">
                  <c:v>-1.3410981846686016</c:v>
                </c:pt>
                <c:pt idx="26" formatCode="0.0">
                  <c:v>-4.8540448691779501</c:v>
                </c:pt>
                <c:pt idx="27" formatCode="0.0">
                  <c:v>-5.3282442838913333</c:v>
                </c:pt>
                <c:pt idx="28" formatCode="0.0">
                  <c:v>-4.5443636187528833</c:v>
                </c:pt>
                <c:pt idx="29" formatCode="0.0">
                  <c:v>-3.6346749456292509</c:v>
                </c:pt>
                <c:pt idx="30" formatCode="0.0">
                  <c:v>-2.7636964288087511</c:v>
                </c:pt>
                <c:pt idx="31" formatCode="0.0">
                  <c:v>-2.1830440842617516</c:v>
                </c:pt>
                <c:pt idx="32" formatCode="0.0">
                  <c:v>-2.2798194750195848</c:v>
                </c:pt>
                <c:pt idx="33" formatCode="0.0">
                  <c:v>-2.7636964288087511</c:v>
                </c:pt>
                <c:pt idx="34" formatCode="0.0">
                  <c:v>-2.7733739678845346</c:v>
                </c:pt>
                <c:pt idx="35" formatCode="0.0">
                  <c:v>-2.8411167414150178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F9E-43AD-B3C3-57CF126AF7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047112"/>
        <c:axId val="69041536"/>
      </c:lineChart>
      <c:catAx>
        <c:axId val="69047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6350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69041536"/>
        <c:crosses val="autoZero"/>
        <c:auto val="1"/>
        <c:lblAlgn val="ctr"/>
        <c:lblOffset val="100"/>
        <c:tickLblSkip val="3"/>
        <c:tickMarkSkip val="3"/>
        <c:noMultiLvlLbl val="0"/>
      </c:catAx>
      <c:valAx>
        <c:axId val="69041536"/>
        <c:scaling>
          <c:orientation val="minMax"/>
          <c:min val="-12"/>
        </c:scaling>
        <c:delete val="0"/>
        <c:axPos val="l"/>
        <c:numFmt formatCode="0" sourceLinked="0"/>
        <c:majorTickMark val="in"/>
        <c:minorTickMark val="none"/>
        <c:tickLblPos val="nextTo"/>
        <c:spPr>
          <a:noFill/>
          <a:ln w="6350" cmpd="sng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69047112"/>
        <c:crosses val="autoZero"/>
        <c:crossBetween val="between"/>
      </c:valAx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24833729146414529"/>
          <c:y val="0.85533823387014607"/>
          <c:w val="0.46495951632347216"/>
          <c:h val="6.6950830056216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EC Square Sans Cond Pro"/>
              <a:ea typeface="EC Square Sans Cond Pro"/>
              <a:cs typeface="EC Square Sans Cond Pro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800">
          <a:solidFill>
            <a:sysClr val="windowText" lastClr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297464109827214E-2"/>
          <c:y val="4.8836963541360891E-2"/>
          <c:w val="0.85475592182829374"/>
          <c:h val="0.7552512391002586"/>
        </c:manualLayout>
      </c:layout>
      <c:lineChart>
        <c:grouping val="standard"/>
        <c:varyColors val="0"/>
        <c:ser>
          <c:idx val="0"/>
          <c:order val="0"/>
          <c:tx>
            <c:strRef>
              <c:f>'GDP-EU_EA'!$C$32</c:f>
              <c:strCache>
                <c:ptCount val="1"/>
                <c:pt idx="0">
                  <c:v>EU</c:v>
                </c:pt>
              </c:strCache>
            </c:strRef>
          </c:tx>
          <c:spPr>
            <a:ln w="25400" cap="rnd" cmpd="sng" algn="ctr">
              <a:solidFill>
                <a:srgbClr val="D1921A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dPt>
            <c:idx val="34"/>
            <c:bubble3D val="0"/>
            <c:extLst>
              <c:ext xmlns:c16="http://schemas.microsoft.com/office/drawing/2014/chart" uri="{C3380CC4-5D6E-409C-BE32-E72D297353CC}">
                <c16:uniqueId val="{00000000-B5AA-45E7-BBFF-7CF894F0C245}"/>
              </c:ext>
            </c:extLst>
          </c:dPt>
          <c:dPt>
            <c:idx val="35"/>
            <c:bubble3D val="0"/>
            <c:extLst>
              <c:ext xmlns:c16="http://schemas.microsoft.com/office/drawing/2014/chart" uri="{C3380CC4-5D6E-409C-BE32-E72D297353CC}">
                <c16:uniqueId val="{00000001-B5AA-45E7-BBFF-7CF894F0C245}"/>
              </c:ext>
            </c:extLst>
          </c:dPt>
          <c:dPt>
            <c:idx val="36"/>
            <c:bubble3D val="0"/>
            <c:extLst>
              <c:ext xmlns:c16="http://schemas.microsoft.com/office/drawing/2014/chart" uri="{C3380CC4-5D6E-409C-BE32-E72D297353CC}">
                <c16:uniqueId val="{00000002-B5AA-45E7-BBFF-7CF894F0C245}"/>
              </c:ext>
            </c:extLst>
          </c:dPt>
          <c:dPt>
            <c:idx val="37"/>
            <c:bubble3D val="0"/>
            <c:extLst>
              <c:ext xmlns:c16="http://schemas.microsoft.com/office/drawing/2014/chart" uri="{C3380CC4-5D6E-409C-BE32-E72D297353CC}">
                <c16:uniqueId val="{00000003-B5AA-45E7-BBFF-7CF894F0C245}"/>
              </c:ext>
            </c:extLst>
          </c:dPt>
          <c:dPt>
            <c:idx val="38"/>
            <c:bubble3D val="0"/>
            <c:extLst>
              <c:ext xmlns:c16="http://schemas.microsoft.com/office/drawing/2014/chart" uri="{C3380CC4-5D6E-409C-BE32-E72D297353CC}">
                <c16:uniqueId val="{00000004-B5AA-45E7-BBFF-7CF894F0C245}"/>
              </c:ext>
            </c:extLst>
          </c:dPt>
          <c:dPt>
            <c:idx val="39"/>
            <c:bubble3D val="0"/>
            <c:extLst>
              <c:ext xmlns:c16="http://schemas.microsoft.com/office/drawing/2014/chart" uri="{C3380CC4-5D6E-409C-BE32-E72D297353CC}">
                <c16:uniqueId val="{00000005-B5AA-45E7-BBFF-7CF894F0C245}"/>
              </c:ext>
            </c:extLst>
          </c:dPt>
          <c:dPt>
            <c:idx val="40"/>
            <c:bubble3D val="0"/>
            <c:extLst>
              <c:ext xmlns:c16="http://schemas.microsoft.com/office/drawing/2014/chart" uri="{C3380CC4-5D6E-409C-BE32-E72D297353CC}">
                <c16:uniqueId val="{00000006-B5AA-45E7-BBFF-7CF894F0C245}"/>
              </c:ext>
            </c:extLst>
          </c:dPt>
          <c:dPt>
            <c:idx val="41"/>
            <c:bubble3D val="0"/>
            <c:extLst>
              <c:ext xmlns:c16="http://schemas.microsoft.com/office/drawing/2014/chart" uri="{C3380CC4-5D6E-409C-BE32-E72D297353CC}">
                <c16:uniqueId val="{00000007-B5AA-45E7-BBFF-7CF894F0C245}"/>
              </c:ext>
            </c:extLst>
          </c:dPt>
          <c:dPt>
            <c:idx val="42"/>
            <c:bubble3D val="0"/>
            <c:extLst>
              <c:ext xmlns:c16="http://schemas.microsoft.com/office/drawing/2014/chart" uri="{C3380CC4-5D6E-409C-BE32-E72D297353CC}">
                <c16:uniqueId val="{00000008-B5AA-45E7-BBFF-7CF894F0C245}"/>
              </c:ext>
            </c:extLst>
          </c:dPt>
          <c:dPt>
            <c:idx val="43"/>
            <c:bubble3D val="0"/>
            <c:extLst>
              <c:ext xmlns:c16="http://schemas.microsoft.com/office/drawing/2014/chart" uri="{C3380CC4-5D6E-409C-BE32-E72D297353CC}">
                <c16:uniqueId val="{00000009-B5AA-45E7-BBFF-7CF894F0C245}"/>
              </c:ext>
            </c:extLst>
          </c:dPt>
          <c:cat>
            <c:numRef>
              <c:f>'GDP-EU_EA'!$B$36:$B$143</c:f>
              <c:numCache>
                <c:formatCode>mmm\ yy</c:formatCode>
                <c:ptCount val="108"/>
                <c:pt idx="0">
                  <c:v>44166</c:v>
                </c:pt>
                <c:pt idx="1">
                  <c:v>44136</c:v>
                </c:pt>
                <c:pt idx="2">
                  <c:v>44105</c:v>
                </c:pt>
                <c:pt idx="3">
                  <c:v>44075</c:v>
                </c:pt>
                <c:pt idx="4">
                  <c:v>44044</c:v>
                </c:pt>
                <c:pt idx="5">
                  <c:v>44013</c:v>
                </c:pt>
                <c:pt idx="6">
                  <c:v>43983</c:v>
                </c:pt>
                <c:pt idx="7">
                  <c:v>43952</c:v>
                </c:pt>
                <c:pt idx="8">
                  <c:v>43922</c:v>
                </c:pt>
                <c:pt idx="9">
                  <c:v>43891</c:v>
                </c:pt>
                <c:pt idx="10">
                  <c:v>43862</c:v>
                </c:pt>
                <c:pt idx="11">
                  <c:v>43831</c:v>
                </c:pt>
                <c:pt idx="12">
                  <c:v>43800</c:v>
                </c:pt>
                <c:pt idx="13">
                  <c:v>43770</c:v>
                </c:pt>
                <c:pt idx="14">
                  <c:v>43739</c:v>
                </c:pt>
                <c:pt idx="15">
                  <c:v>43709</c:v>
                </c:pt>
                <c:pt idx="16">
                  <c:v>43678</c:v>
                </c:pt>
                <c:pt idx="17">
                  <c:v>43647</c:v>
                </c:pt>
                <c:pt idx="18">
                  <c:v>43617</c:v>
                </c:pt>
                <c:pt idx="19">
                  <c:v>43586</c:v>
                </c:pt>
                <c:pt idx="20">
                  <c:v>43556</c:v>
                </c:pt>
                <c:pt idx="21">
                  <c:v>43525</c:v>
                </c:pt>
                <c:pt idx="22">
                  <c:v>43497</c:v>
                </c:pt>
                <c:pt idx="23">
                  <c:v>43466</c:v>
                </c:pt>
                <c:pt idx="24">
                  <c:v>43435</c:v>
                </c:pt>
                <c:pt idx="25">
                  <c:v>43405</c:v>
                </c:pt>
                <c:pt idx="26">
                  <c:v>43374</c:v>
                </c:pt>
                <c:pt idx="27">
                  <c:v>43344</c:v>
                </c:pt>
                <c:pt idx="28">
                  <c:v>43313</c:v>
                </c:pt>
                <c:pt idx="29">
                  <c:v>43282</c:v>
                </c:pt>
                <c:pt idx="30">
                  <c:v>43252</c:v>
                </c:pt>
                <c:pt idx="31">
                  <c:v>43221</c:v>
                </c:pt>
                <c:pt idx="32">
                  <c:v>43191</c:v>
                </c:pt>
                <c:pt idx="33">
                  <c:v>43160</c:v>
                </c:pt>
                <c:pt idx="34">
                  <c:v>43132</c:v>
                </c:pt>
                <c:pt idx="35">
                  <c:v>43101</c:v>
                </c:pt>
                <c:pt idx="36">
                  <c:v>43070</c:v>
                </c:pt>
                <c:pt idx="37">
                  <c:v>43040</c:v>
                </c:pt>
                <c:pt idx="38">
                  <c:v>43009</c:v>
                </c:pt>
                <c:pt idx="39">
                  <c:v>42979</c:v>
                </c:pt>
                <c:pt idx="40">
                  <c:v>42948</c:v>
                </c:pt>
                <c:pt idx="41">
                  <c:v>42917</c:v>
                </c:pt>
                <c:pt idx="42">
                  <c:v>42887</c:v>
                </c:pt>
                <c:pt idx="43">
                  <c:v>42856</c:v>
                </c:pt>
                <c:pt idx="44">
                  <c:v>42826</c:v>
                </c:pt>
                <c:pt idx="45">
                  <c:v>42795</c:v>
                </c:pt>
                <c:pt idx="46">
                  <c:v>42767</c:v>
                </c:pt>
                <c:pt idx="47">
                  <c:v>42736</c:v>
                </c:pt>
                <c:pt idx="48">
                  <c:v>42705</c:v>
                </c:pt>
                <c:pt idx="49">
                  <c:v>42675</c:v>
                </c:pt>
                <c:pt idx="50">
                  <c:v>42644</c:v>
                </c:pt>
                <c:pt idx="51">
                  <c:v>42614</c:v>
                </c:pt>
                <c:pt idx="52">
                  <c:v>42583</c:v>
                </c:pt>
                <c:pt idx="53">
                  <c:v>42552</c:v>
                </c:pt>
                <c:pt idx="54">
                  <c:v>42522</c:v>
                </c:pt>
                <c:pt idx="55">
                  <c:v>42491</c:v>
                </c:pt>
                <c:pt idx="56">
                  <c:v>42461</c:v>
                </c:pt>
                <c:pt idx="57">
                  <c:v>42430</c:v>
                </c:pt>
                <c:pt idx="58">
                  <c:v>42401</c:v>
                </c:pt>
                <c:pt idx="59">
                  <c:v>42370</c:v>
                </c:pt>
                <c:pt idx="60">
                  <c:v>42339</c:v>
                </c:pt>
                <c:pt idx="61">
                  <c:v>42309</c:v>
                </c:pt>
                <c:pt idx="62">
                  <c:v>42278</c:v>
                </c:pt>
                <c:pt idx="63">
                  <c:v>42248</c:v>
                </c:pt>
                <c:pt idx="64">
                  <c:v>42217</c:v>
                </c:pt>
                <c:pt idx="65">
                  <c:v>42186</c:v>
                </c:pt>
                <c:pt idx="66">
                  <c:v>42156</c:v>
                </c:pt>
                <c:pt idx="67">
                  <c:v>42125</c:v>
                </c:pt>
                <c:pt idx="68">
                  <c:v>42095</c:v>
                </c:pt>
                <c:pt idx="69">
                  <c:v>42064</c:v>
                </c:pt>
                <c:pt idx="70">
                  <c:v>42036</c:v>
                </c:pt>
                <c:pt idx="71">
                  <c:v>42005</c:v>
                </c:pt>
                <c:pt idx="72">
                  <c:v>41974</c:v>
                </c:pt>
                <c:pt idx="73">
                  <c:v>41944</c:v>
                </c:pt>
                <c:pt idx="74">
                  <c:v>41913</c:v>
                </c:pt>
                <c:pt idx="75">
                  <c:v>41883</c:v>
                </c:pt>
                <c:pt idx="76">
                  <c:v>41852</c:v>
                </c:pt>
                <c:pt idx="77">
                  <c:v>41821</c:v>
                </c:pt>
                <c:pt idx="78">
                  <c:v>41791</c:v>
                </c:pt>
                <c:pt idx="79">
                  <c:v>41760</c:v>
                </c:pt>
                <c:pt idx="80">
                  <c:v>41730</c:v>
                </c:pt>
                <c:pt idx="81">
                  <c:v>41699</c:v>
                </c:pt>
                <c:pt idx="82">
                  <c:v>41671</c:v>
                </c:pt>
                <c:pt idx="83">
                  <c:v>41640</c:v>
                </c:pt>
                <c:pt idx="84">
                  <c:v>41609</c:v>
                </c:pt>
                <c:pt idx="85">
                  <c:v>41579</c:v>
                </c:pt>
                <c:pt idx="86">
                  <c:v>41548</c:v>
                </c:pt>
                <c:pt idx="87">
                  <c:v>41518</c:v>
                </c:pt>
                <c:pt idx="88">
                  <c:v>41487</c:v>
                </c:pt>
                <c:pt idx="89">
                  <c:v>41456</c:v>
                </c:pt>
                <c:pt idx="90">
                  <c:v>41426</c:v>
                </c:pt>
                <c:pt idx="91">
                  <c:v>41395</c:v>
                </c:pt>
                <c:pt idx="92">
                  <c:v>41365</c:v>
                </c:pt>
                <c:pt idx="93">
                  <c:v>41334</c:v>
                </c:pt>
                <c:pt idx="94">
                  <c:v>41306</c:v>
                </c:pt>
                <c:pt idx="95">
                  <c:v>41275</c:v>
                </c:pt>
                <c:pt idx="96">
                  <c:v>41244</c:v>
                </c:pt>
                <c:pt idx="97">
                  <c:v>41214</c:v>
                </c:pt>
                <c:pt idx="98">
                  <c:v>41183</c:v>
                </c:pt>
                <c:pt idx="99">
                  <c:v>41153</c:v>
                </c:pt>
                <c:pt idx="100">
                  <c:v>41122</c:v>
                </c:pt>
                <c:pt idx="101">
                  <c:v>41091</c:v>
                </c:pt>
                <c:pt idx="102">
                  <c:v>41061</c:v>
                </c:pt>
                <c:pt idx="103">
                  <c:v>41030</c:v>
                </c:pt>
                <c:pt idx="104">
                  <c:v>41000</c:v>
                </c:pt>
                <c:pt idx="105">
                  <c:v>40969</c:v>
                </c:pt>
                <c:pt idx="106">
                  <c:v>40940</c:v>
                </c:pt>
                <c:pt idx="107">
                  <c:v>40909</c:v>
                </c:pt>
              </c:numCache>
            </c:numRef>
          </c:cat>
          <c:val>
            <c:numRef>
              <c:f>'GDP-EU_EA'!$C$36:$C$143</c:f>
              <c:numCache>
                <c:formatCode>General</c:formatCode>
                <c:ptCount val="108"/>
                <c:pt idx="0">
                  <c:v>7.5</c:v>
                </c:pt>
                <c:pt idx="1">
                  <c:v>7.5</c:v>
                </c:pt>
                <c:pt idx="2">
                  <c:v>7.6</c:v>
                </c:pt>
                <c:pt idx="3">
                  <c:v>7.7</c:v>
                </c:pt>
                <c:pt idx="4">
                  <c:v>7.7</c:v>
                </c:pt>
                <c:pt idx="5">
                  <c:v>7.7</c:v>
                </c:pt>
                <c:pt idx="6">
                  <c:v>7.2</c:v>
                </c:pt>
                <c:pt idx="7">
                  <c:v>6.9</c:v>
                </c:pt>
                <c:pt idx="8">
                  <c:v>6.6</c:v>
                </c:pt>
                <c:pt idx="9">
                  <c:v>6.6</c:v>
                </c:pt>
                <c:pt idx="10">
                  <c:v>6.5</c:v>
                </c:pt>
                <c:pt idx="11">
                  <c:v>6.5</c:v>
                </c:pt>
                <c:pt idx="12">
                  <c:v>6.5</c:v>
                </c:pt>
                <c:pt idx="13">
                  <c:v>6.6</c:v>
                </c:pt>
                <c:pt idx="14">
                  <c:v>6.6</c:v>
                </c:pt>
                <c:pt idx="15">
                  <c:v>6.6</c:v>
                </c:pt>
                <c:pt idx="16">
                  <c:v>6.6</c:v>
                </c:pt>
                <c:pt idx="17">
                  <c:v>6.7</c:v>
                </c:pt>
                <c:pt idx="18">
                  <c:v>6.6</c:v>
                </c:pt>
                <c:pt idx="19">
                  <c:v>6.7</c:v>
                </c:pt>
                <c:pt idx="20">
                  <c:v>6.8</c:v>
                </c:pt>
                <c:pt idx="21">
                  <c:v>6.9</c:v>
                </c:pt>
                <c:pt idx="22">
                  <c:v>6.9</c:v>
                </c:pt>
                <c:pt idx="23">
                  <c:v>7</c:v>
                </c:pt>
                <c:pt idx="24">
                  <c:v>7</c:v>
                </c:pt>
                <c:pt idx="25">
                  <c:v>7.1</c:v>
                </c:pt>
                <c:pt idx="26">
                  <c:v>7.1</c:v>
                </c:pt>
                <c:pt idx="27">
                  <c:v>7.1</c:v>
                </c:pt>
                <c:pt idx="28">
                  <c:v>7.2</c:v>
                </c:pt>
                <c:pt idx="29">
                  <c:v>7.2</c:v>
                </c:pt>
                <c:pt idx="30">
                  <c:v>7.3</c:v>
                </c:pt>
                <c:pt idx="31">
                  <c:v>7.3</c:v>
                </c:pt>
                <c:pt idx="32">
                  <c:v>7.4</c:v>
                </c:pt>
                <c:pt idx="33">
                  <c:v>7.5</c:v>
                </c:pt>
                <c:pt idx="34">
                  <c:v>7.6</c:v>
                </c:pt>
                <c:pt idx="35">
                  <c:v>7.7</c:v>
                </c:pt>
                <c:pt idx="36">
                  <c:v>7.7</c:v>
                </c:pt>
                <c:pt idx="37">
                  <c:v>7.8</c:v>
                </c:pt>
                <c:pt idx="38">
                  <c:v>7.9</c:v>
                </c:pt>
                <c:pt idx="39">
                  <c:v>8</c:v>
                </c:pt>
                <c:pt idx="40">
                  <c:v>8.1</c:v>
                </c:pt>
                <c:pt idx="41">
                  <c:v>8.1</c:v>
                </c:pt>
                <c:pt idx="42">
                  <c:v>8.1999999999999993</c:v>
                </c:pt>
                <c:pt idx="43">
                  <c:v>8.3000000000000007</c:v>
                </c:pt>
                <c:pt idx="44">
                  <c:v>8.3000000000000007</c:v>
                </c:pt>
                <c:pt idx="45">
                  <c:v>8.4</c:v>
                </c:pt>
                <c:pt idx="46">
                  <c:v>8.5</c:v>
                </c:pt>
                <c:pt idx="47">
                  <c:v>8.6</c:v>
                </c:pt>
                <c:pt idx="48">
                  <c:v>8.6999999999999993</c:v>
                </c:pt>
                <c:pt idx="49">
                  <c:v>8.8000000000000007</c:v>
                </c:pt>
                <c:pt idx="50">
                  <c:v>8.9</c:v>
                </c:pt>
                <c:pt idx="51">
                  <c:v>9</c:v>
                </c:pt>
                <c:pt idx="52">
                  <c:v>9</c:v>
                </c:pt>
                <c:pt idx="53">
                  <c:v>9.1</c:v>
                </c:pt>
                <c:pt idx="54">
                  <c:v>9.1999999999999993</c:v>
                </c:pt>
                <c:pt idx="55">
                  <c:v>9.3000000000000007</c:v>
                </c:pt>
                <c:pt idx="56">
                  <c:v>9.3000000000000007</c:v>
                </c:pt>
                <c:pt idx="57">
                  <c:v>9.4</c:v>
                </c:pt>
                <c:pt idx="58">
                  <c:v>9.5</c:v>
                </c:pt>
                <c:pt idx="59">
                  <c:v>9.5</c:v>
                </c:pt>
                <c:pt idx="60">
                  <c:v>9.6</c:v>
                </c:pt>
                <c:pt idx="61">
                  <c:v>9.6</c:v>
                </c:pt>
                <c:pt idx="62">
                  <c:v>9.8000000000000007</c:v>
                </c:pt>
                <c:pt idx="63">
                  <c:v>9.8000000000000007</c:v>
                </c:pt>
                <c:pt idx="64">
                  <c:v>9.8000000000000007</c:v>
                </c:pt>
                <c:pt idx="65">
                  <c:v>10</c:v>
                </c:pt>
                <c:pt idx="66">
                  <c:v>10.1</c:v>
                </c:pt>
                <c:pt idx="67">
                  <c:v>10.199999999999999</c:v>
                </c:pt>
                <c:pt idx="68">
                  <c:v>10.3</c:v>
                </c:pt>
                <c:pt idx="69">
                  <c:v>10.4</c:v>
                </c:pt>
                <c:pt idx="70">
                  <c:v>10.4</c:v>
                </c:pt>
                <c:pt idx="71">
                  <c:v>10.5</c:v>
                </c:pt>
                <c:pt idx="72">
                  <c:v>10.5</c:v>
                </c:pt>
                <c:pt idx="73">
                  <c:v>10.7</c:v>
                </c:pt>
                <c:pt idx="74">
                  <c:v>10.7</c:v>
                </c:pt>
                <c:pt idx="75">
                  <c:v>10.7</c:v>
                </c:pt>
                <c:pt idx="76">
                  <c:v>10.7</c:v>
                </c:pt>
                <c:pt idx="77">
                  <c:v>10.8</c:v>
                </c:pt>
                <c:pt idx="78">
                  <c:v>10.8</c:v>
                </c:pt>
                <c:pt idx="79">
                  <c:v>10.9</c:v>
                </c:pt>
                <c:pt idx="80">
                  <c:v>11</c:v>
                </c:pt>
                <c:pt idx="81">
                  <c:v>11.1</c:v>
                </c:pt>
                <c:pt idx="82">
                  <c:v>11.2</c:v>
                </c:pt>
                <c:pt idx="83">
                  <c:v>11.2</c:v>
                </c:pt>
                <c:pt idx="84">
                  <c:v>11.2</c:v>
                </c:pt>
                <c:pt idx="85">
                  <c:v>11.3</c:v>
                </c:pt>
                <c:pt idx="86">
                  <c:v>11.3</c:v>
                </c:pt>
                <c:pt idx="87">
                  <c:v>11.4</c:v>
                </c:pt>
                <c:pt idx="88">
                  <c:v>11.4</c:v>
                </c:pt>
                <c:pt idx="89">
                  <c:v>11.4</c:v>
                </c:pt>
                <c:pt idx="90">
                  <c:v>11.4</c:v>
                </c:pt>
                <c:pt idx="91">
                  <c:v>11.5</c:v>
                </c:pt>
                <c:pt idx="92">
                  <c:v>11.5</c:v>
                </c:pt>
                <c:pt idx="93">
                  <c:v>11.5</c:v>
                </c:pt>
                <c:pt idx="94">
                  <c:v>11.5</c:v>
                </c:pt>
                <c:pt idx="95">
                  <c:v>11.4</c:v>
                </c:pt>
                <c:pt idx="96">
                  <c:v>11.3</c:v>
                </c:pt>
                <c:pt idx="97">
                  <c:v>11.2</c:v>
                </c:pt>
                <c:pt idx="98">
                  <c:v>11.2</c:v>
                </c:pt>
                <c:pt idx="99">
                  <c:v>11.1</c:v>
                </c:pt>
                <c:pt idx="100">
                  <c:v>11</c:v>
                </c:pt>
                <c:pt idx="101">
                  <c:v>11</c:v>
                </c:pt>
                <c:pt idx="102">
                  <c:v>10.9</c:v>
                </c:pt>
                <c:pt idx="103">
                  <c:v>10.8</c:v>
                </c:pt>
                <c:pt idx="104">
                  <c:v>10.7</c:v>
                </c:pt>
                <c:pt idx="105">
                  <c:v>10.6</c:v>
                </c:pt>
                <c:pt idx="106">
                  <c:v>10.5</c:v>
                </c:pt>
                <c:pt idx="107">
                  <c:v>10.4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B5AA-45E7-BBFF-7CF894F0C245}"/>
            </c:ext>
          </c:extLst>
        </c:ser>
        <c:ser>
          <c:idx val="1"/>
          <c:order val="1"/>
          <c:tx>
            <c:strRef>
              <c:f>'GDP-EU_EA'!$D$32</c:f>
              <c:strCache>
                <c:ptCount val="1"/>
                <c:pt idx="0">
                  <c:v>EA</c:v>
                </c:pt>
              </c:strCache>
            </c:strRef>
          </c:tx>
          <c:spPr>
            <a:ln w="25400">
              <a:solidFill>
                <a:srgbClr val="0348A2"/>
              </a:solidFill>
              <a:prstDash val="solid"/>
            </a:ln>
          </c:spPr>
          <c:marker>
            <c:symbol val="none"/>
          </c:marker>
          <c:cat>
            <c:numRef>
              <c:f>'GDP-EU_EA'!$B$36:$B$143</c:f>
              <c:numCache>
                <c:formatCode>mmm\ yy</c:formatCode>
                <c:ptCount val="108"/>
                <c:pt idx="0">
                  <c:v>44166</c:v>
                </c:pt>
                <c:pt idx="1">
                  <c:v>44136</c:v>
                </c:pt>
                <c:pt idx="2">
                  <c:v>44105</c:v>
                </c:pt>
                <c:pt idx="3">
                  <c:v>44075</c:v>
                </c:pt>
                <c:pt idx="4">
                  <c:v>44044</c:v>
                </c:pt>
                <c:pt idx="5">
                  <c:v>44013</c:v>
                </c:pt>
                <c:pt idx="6">
                  <c:v>43983</c:v>
                </c:pt>
                <c:pt idx="7">
                  <c:v>43952</c:v>
                </c:pt>
                <c:pt idx="8">
                  <c:v>43922</c:v>
                </c:pt>
                <c:pt idx="9">
                  <c:v>43891</c:v>
                </c:pt>
                <c:pt idx="10">
                  <c:v>43862</c:v>
                </c:pt>
                <c:pt idx="11">
                  <c:v>43831</c:v>
                </c:pt>
                <c:pt idx="12">
                  <c:v>43800</c:v>
                </c:pt>
                <c:pt idx="13">
                  <c:v>43770</c:v>
                </c:pt>
                <c:pt idx="14">
                  <c:v>43739</c:v>
                </c:pt>
                <c:pt idx="15">
                  <c:v>43709</c:v>
                </c:pt>
                <c:pt idx="16">
                  <c:v>43678</c:v>
                </c:pt>
                <c:pt idx="17">
                  <c:v>43647</c:v>
                </c:pt>
                <c:pt idx="18">
                  <c:v>43617</c:v>
                </c:pt>
                <c:pt idx="19">
                  <c:v>43586</c:v>
                </c:pt>
                <c:pt idx="20">
                  <c:v>43556</c:v>
                </c:pt>
                <c:pt idx="21">
                  <c:v>43525</c:v>
                </c:pt>
                <c:pt idx="22">
                  <c:v>43497</c:v>
                </c:pt>
                <c:pt idx="23">
                  <c:v>43466</c:v>
                </c:pt>
                <c:pt idx="24">
                  <c:v>43435</c:v>
                </c:pt>
                <c:pt idx="25">
                  <c:v>43405</c:v>
                </c:pt>
                <c:pt idx="26">
                  <c:v>43374</c:v>
                </c:pt>
                <c:pt idx="27">
                  <c:v>43344</c:v>
                </c:pt>
                <c:pt idx="28">
                  <c:v>43313</c:v>
                </c:pt>
                <c:pt idx="29">
                  <c:v>43282</c:v>
                </c:pt>
                <c:pt idx="30">
                  <c:v>43252</c:v>
                </c:pt>
                <c:pt idx="31">
                  <c:v>43221</c:v>
                </c:pt>
                <c:pt idx="32">
                  <c:v>43191</c:v>
                </c:pt>
                <c:pt idx="33">
                  <c:v>43160</c:v>
                </c:pt>
                <c:pt idx="34">
                  <c:v>43132</c:v>
                </c:pt>
                <c:pt idx="35">
                  <c:v>43101</c:v>
                </c:pt>
                <c:pt idx="36">
                  <c:v>43070</c:v>
                </c:pt>
                <c:pt idx="37">
                  <c:v>43040</c:v>
                </c:pt>
                <c:pt idx="38">
                  <c:v>43009</c:v>
                </c:pt>
                <c:pt idx="39">
                  <c:v>42979</c:v>
                </c:pt>
                <c:pt idx="40">
                  <c:v>42948</c:v>
                </c:pt>
                <c:pt idx="41">
                  <c:v>42917</c:v>
                </c:pt>
                <c:pt idx="42">
                  <c:v>42887</c:v>
                </c:pt>
                <c:pt idx="43">
                  <c:v>42856</c:v>
                </c:pt>
                <c:pt idx="44">
                  <c:v>42826</c:v>
                </c:pt>
                <c:pt idx="45">
                  <c:v>42795</c:v>
                </c:pt>
                <c:pt idx="46">
                  <c:v>42767</c:v>
                </c:pt>
                <c:pt idx="47">
                  <c:v>42736</c:v>
                </c:pt>
                <c:pt idx="48">
                  <c:v>42705</c:v>
                </c:pt>
                <c:pt idx="49">
                  <c:v>42675</c:v>
                </c:pt>
                <c:pt idx="50">
                  <c:v>42644</c:v>
                </c:pt>
                <c:pt idx="51">
                  <c:v>42614</c:v>
                </c:pt>
                <c:pt idx="52">
                  <c:v>42583</c:v>
                </c:pt>
                <c:pt idx="53">
                  <c:v>42552</c:v>
                </c:pt>
                <c:pt idx="54">
                  <c:v>42522</c:v>
                </c:pt>
                <c:pt idx="55">
                  <c:v>42491</c:v>
                </c:pt>
                <c:pt idx="56">
                  <c:v>42461</c:v>
                </c:pt>
                <c:pt idx="57">
                  <c:v>42430</c:v>
                </c:pt>
                <c:pt idx="58">
                  <c:v>42401</c:v>
                </c:pt>
                <c:pt idx="59">
                  <c:v>42370</c:v>
                </c:pt>
                <c:pt idx="60">
                  <c:v>42339</c:v>
                </c:pt>
                <c:pt idx="61">
                  <c:v>42309</c:v>
                </c:pt>
                <c:pt idx="62">
                  <c:v>42278</c:v>
                </c:pt>
                <c:pt idx="63">
                  <c:v>42248</c:v>
                </c:pt>
                <c:pt idx="64">
                  <c:v>42217</c:v>
                </c:pt>
                <c:pt idx="65">
                  <c:v>42186</c:v>
                </c:pt>
                <c:pt idx="66">
                  <c:v>42156</c:v>
                </c:pt>
                <c:pt idx="67">
                  <c:v>42125</c:v>
                </c:pt>
                <c:pt idx="68">
                  <c:v>42095</c:v>
                </c:pt>
                <c:pt idx="69">
                  <c:v>42064</c:v>
                </c:pt>
                <c:pt idx="70">
                  <c:v>42036</c:v>
                </c:pt>
                <c:pt idx="71">
                  <c:v>42005</c:v>
                </c:pt>
                <c:pt idx="72">
                  <c:v>41974</c:v>
                </c:pt>
                <c:pt idx="73">
                  <c:v>41944</c:v>
                </c:pt>
                <c:pt idx="74">
                  <c:v>41913</c:v>
                </c:pt>
                <c:pt idx="75">
                  <c:v>41883</c:v>
                </c:pt>
                <c:pt idx="76">
                  <c:v>41852</c:v>
                </c:pt>
                <c:pt idx="77">
                  <c:v>41821</c:v>
                </c:pt>
                <c:pt idx="78">
                  <c:v>41791</c:v>
                </c:pt>
                <c:pt idx="79">
                  <c:v>41760</c:v>
                </c:pt>
                <c:pt idx="80">
                  <c:v>41730</c:v>
                </c:pt>
                <c:pt idx="81">
                  <c:v>41699</c:v>
                </c:pt>
                <c:pt idx="82">
                  <c:v>41671</c:v>
                </c:pt>
                <c:pt idx="83">
                  <c:v>41640</c:v>
                </c:pt>
                <c:pt idx="84">
                  <c:v>41609</c:v>
                </c:pt>
                <c:pt idx="85">
                  <c:v>41579</c:v>
                </c:pt>
                <c:pt idx="86">
                  <c:v>41548</c:v>
                </c:pt>
                <c:pt idx="87">
                  <c:v>41518</c:v>
                </c:pt>
                <c:pt idx="88">
                  <c:v>41487</c:v>
                </c:pt>
                <c:pt idx="89">
                  <c:v>41456</c:v>
                </c:pt>
                <c:pt idx="90">
                  <c:v>41426</c:v>
                </c:pt>
                <c:pt idx="91">
                  <c:v>41395</c:v>
                </c:pt>
                <c:pt idx="92">
                  <c:v>41365</c:v>
                </c:pt>
                <c:pt idx="93">
                  <c:v>41334</c:v>
                </c:pt>
                <c:pt idx="94">
                  <c:v>41306</c:v>
                </c:pt>
                <c:pt idx="95">
                  <c:v>41275</c:v>
                </c:pt>
                <c:pt idx="96">
                  <c:v>41244</c:v>
                </c:pt>
                <c:pt idx="97">
                  <c:v>41214</c:v>
                </c:pt>
                <c:pt idx="98">
                  <c:v>41183</c:v>
                </c:pt>
                <c:pt idx="99">
                  <c:v>41153</c:v>
                </c:pt>
                <c:pt idx="100">
                  <c:v>41122</c:v>
                </c:pt>
                <c:pt idx="101">
                  <c:v>41091</c:v>
                </c:pt>
                <c:pt idx="102">
                  <c:v>41061</c:v>
                </c:pt>
                <c:pt idx="103">
                  <c:v>41030</c:v>
                </c:pt>
                <c:pt idx="104">
                  <c:v>41000</c:v>
                </c:pt>
                <c:pt idx="105">
                  <c:v>40969</c:v>
                </c:pt>
                <c:pt idx="106">
                  <c:v>40940</c:v>
                </c:pt>
                <c:pt idx="107">
                  <c:v>40909</c:v>
                </c:pt>
              </c:numCache>
            </c:numRef>
          </c:cat>
          <c:val>
            <c:numRef>
              <c:f>'GDP-EU_EA'!$D$36:$D$143</c:f>
              <c:numCache>
                <c:formatCode>General</c:formatCode>
                <c:ptCount val="108"/>
                <c:pt idx="0">
                  <c:v>8.3000000000000007</c:v>
                </c:pt>
                <c:pt idx="1">
                  <c:v>8.3000000000000007</c:v>
                </c:pt>
                <c:pt idx="2">
                  <c:v>8.4</c:v>
                </c:pt>
                <c:pt idx="3">
                  <c:v>8.6</c:v>
                </c:pt>
                <c:pt idx="4">
                  <c:v>8.6</c:v>
                </c:pt>
                <c:pt idx="5">
                  <c:v>8.6</c:v>
                </c:pt>
                <c:pt idx="6">
                  <c:v>7.9</c:v>
                </c:pt>
                <c:pt idx="7">
                  <c:v>7.6</c:v>
                </c:pt>
                <c:pt idx="8">
                  <c:v>7.3</c:v>
                </c:pt>
                <c:pt idx="9">
                  <c:v>7.4</c:v>
                </c:pt>
                <c:pt idx="10">
                  <c:v>7.2</c:v>
                </c:pt>
                <c:pt idx="11">
                  <c:v>7.3</c:v>
                </c:pt>
                <c:pt idx="12">
                  <c:v>7.4</c:v>
                </c:pt>
                <c:pt idx="13">
                  <c:v>7.4</c:v>
                </c:pt>
                <c:pt idx="14">
                  <c:v>7.4</c:v>
                </c:pt>
                <c:pt idx="15">
                  <c:v>7.4</c:v>
                </c:pt>
                <c:pt idx="16">
                  <c:v>7.5</c:v>
                </c:pt>
                <c:pt idx="17">
                  <c:v>7.5</c:v>
                </c:pt>
                <c:pt idx="18">
                  <c:v>7.5</c:v>
                </c:pt>
                <c:pt idx="19">
                  <c:v>7.6</c:v>
                </c:pt>
                <c:pt idx="20">
                  <c:v>7.7</c:v>
                </c:pt>
                <c:pt idx="21">
                  <c:v>7.7</c:v>
                </c:pt>
                <c:pt idx="22">
                  <c:v>7.8</c:v>
                </c:pt>
                <c:pt idx="23">
                  <c:v>7.8</c:v>
                </c:pt>
                <c:pt idx="24">
                  <c:v>7.8</c:v>
                </c:pt>
                <c:pt idx="25">
                  <c:v>7.9</c:v>
                </c:pt>
                <c:pt idx="26">
                  <c:v>8</c:v>
                </c:pt>
                <c:pt idx="27">
                  <c:v>8</c:v>
                </c:pt>
                <c:pt idx="28">
                  <c:v>8</c:v>
                </c:pt>
                <c:pt idx="29">
                  <c:v>8.1</c:v>
                </c:pt>
                <c:pt idx="30">
                  <c:v>8.1999999999999993</c:v>
                </c:pt>
                <c:pt idx="31">
                  <c:v>8.1999999999999993</c:v>
                </c:pt>
                <c:pt idx="32">
                  <c:v>8.4</c:v>
                </c:pt>
                <c:pt idx="33">
                  <c:v>8.5</c:v>
                </c:pt>
                <c:pt idx="34">
                  <c:v>8.5</c:v>
                </c:pt>
                <c:pt idx="35">
                  <c:v>8.6</c:v>
                </c:pt>
                <c:pt idx="36">
                  <c:v>8.6999999999999993</c:v>
                </c:pt>
                <c:pt idx="37">
                  <c:v>8.6999999999999993</c:v>
                </c:pt>
                <c:pt idx="38">
                  <c:v>8.8000000000000007</c:v>
                </c:pt>
                <c:pt idx="39">
                  <c:v>8.9</c:v>
                </c:pt>
                <c:pt idx="40">
                  <c:v>9</c:v>
                </c:pt>
                <c:pt idx="41">
                  <c:v>9</c:v>
                </c:pt>
                <c:pt idx="42">
                  <c:v>9.1</c:v>
                </c:pt>
                <c:pt idx="43">
                  <c:v>9.1999999999999993</c:v>
                </c:pt>
                <c:pt idx="44">
                  <c:v>9.1999999999999993</c:v>
                </c:pt>
                <c:pt idx="45">
                  <c:v>9.4</c:v>
                </c:pt>
                <c:pt idx="46">
                  <c:v>9.4</c:v>
                </c:pt>
                <c:pt idx="47">
                  <c:v>9.6</c:v>
                </c:pt>
                <c:pt idx="48">
                  <c:v>9.6</c:v>
                </c:pt>
                <c:pt idx="49">
                  <c:v>9.8000000000000007</c:v>
                </c:pt>
                <c:pt idx="50">
                  <c:v>9.8000000000000007</c:v>
                </c:pt>
                <c:pt idx="51">
                  <c:v>9.9</c:v>
                </c:pt>
                <c:pt idx="52">
                  <c:v>9.9</c:v>
                </c:pt>
                <c:pt idx="53">
                  <c:v>10</c:v>
                </c:pt>
                <c:pt idx="54">
                  <c:v>10.1</c:v>
                </c:pt>
                <c:pt idx="55">
                  <c:v>10.1</c:v>
                </c:pt>
                <c:pt idx="56">
                  <c:v>10.199999999999999</c:v>
                </c:pt>
                <c:pt idx="57">
                  <c:v>10.199999999999999</c:v>
                </c:pt>
                <c:pt idx="58">
                  <c:v>10.4</c:v>
                </c:pt>
                <c:pt idx="59">
                  <c:v>10.4</c:v>
                </c:pt>
                <c:pt idx="60">
                  <c:v>10.5</c:v>
                </c:pt>
                <c:pt idx="61">
                  <c:v>10.5</c:v>
                </c:pt>
                <c:pt idx="62">
                  <c:v>10.6</c:v>
                </c:pt>
                <c:pt idx="63">
                  <c:v>10.6</c:v>
                </c:pt>
                <c:pt idx="64">
                  <c:v>10.7</c:v>
                </c:pt>
                <c:pt idx="65">
                  <c:v>10.8</c:v>
                </c:pt>
                <c:pt idx="66">
                  <c:v>11</c:v>
                </c:pt>
                <c:pt idx="67">
                  <c:v>11</c:v>
                </c:pt>
                <c:pt idx="68">
                  <c:v>11.1</c:v>
                </c:pt>
                <c:pt idx="69">
                  <c:v>11.2</c:v>
                </c:pt>
                <c:pt idx="70">
                  <c:v>11.2</c:v>
                </c:pt>
                <c:pt idx="71">
                  <c:v>11.3</c:v>
                </c:pt>
                <c:pt idx="72">
                  <c:v>11.4</c:v>
                </c:pt>
                <c:pt idx="73">
                  <c:v>11.5</c:v>
                </c:pt>
                <c:pt idx="74">
                  <c:v>11.5</c:v>
                </c:pt>
                <c:pt idx="75">
                  <c:v>11.5</c:v>
                </c:pt>
                <c:pt idx="76">
                  <c:v>11.5</c:v>
                </c:pt>
                <c:pt idx="77">
                  <c:v>11.6</c:v>
                </c:pt>
                <c:pt idx="78">
                  <c:v>11.5</c:v>
                </c:pt>
                <c:pt idx="79">
                  <c:v>11.7</c:v>
                </c:pt>
                <c:pt idx="80">
                  <c:v>11.7</c:v>
                </c:pt>
                <c:pt idx="81">
                  <c:v>11.8</c:v>
                </c:pt>
                <c:pt idx="82">
                  <c:v>11.9</c:v>
                </c:pt>
                <c:pt idx="83">
                  <c:v>11.9</c:v>
                </c:pt>
                <c:pt idx="84">
                  <c:v>11.9</c:v>
                </c:pt>
                <c:pt idx="85">
                  <c:v>11.9</c:v>
                </c:pt>
                <c:pt idx="86">
                  <c:v>12</c:v>
                </c:pt>
                <c:pt idx="87">
                  <c:v>12</c:v>
                </c:pt>
                <c:pt idx="88">
                  <c:v>12</c:v>
                </c:pt>
                <c:pt idx="89">
                  <c:v>12</c:v>
                </c:pt>
                <c:pt idx="90">
                  <c:v>12.1</c:v>
                </c:pt>
                <c:pt idx="91">
                  <c:v>12.1</c:v>
                </c:pt>
                <c:pt idx="92">
                  <c:v>12.1</c:v>
                </c:pt>
                <c:pt idx="93">
                  <c:v>12.1</c:v>
                </c:pt>
                <c:pt idx="94">
                  <c:v>12</c:v>
                </c:pt>
                <c:pt idx="95">
                  <c:v>12</c:v>
                </c:pt>
                <c:pt idx="96">
                  <c:v>11.9</c:v>
                </c:pt>
                <c:pt idx="97">
                  <c:v>11.8</c:v>
                </c:pt>
                <c:pt idx="98">
                  <c:v>11.7</c:v>
                </c:pt>
                <c:pt idx="99">
                  <c:v>11.6</c:v>
                </c:pt>
                <c:pt idx="100">
                  <c:v>11.5</c:v>
                </c:pt>
                <c:pt idx="101">
                  <c:v>11.4</c:v>
                </c:pt>
                <c:pt idx="102">
                  <c:v>11.4</c:v>
                </c:pt>
                <c:pt idx="103">
                  <c:v>11.3</c:v>
                </c:pt>
                <c:pt idx="104">
                  <c:v>11.2</c:v>
                </c:pt>
                <c:pt idx="105">
                  <c:v>11</c:v>
                </c:pt>
                <c:pt idx="106">
                  <c:v>10.9</c:v>
                </c:pt>
                <c:pt idx="107">
                  <c:v>10.7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B5AA-45E7-BBFF-7CF894F0C2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9295104"/>
        <c:axId val="129296640"/>
      </c:lineChart>
      <c:dateAx>
        <c:axId val="129295104"/>
        <c:scaling>
          <c:orientation val="minMax"/>
        </c:scaling>
        <c:delete val="0"/>
        <c:axPos val="b"/>
        <c:numFmt formatCode="yy" sourceLinked="0"/>
        <c:majorTickMark val="in"/>
        <c:minorTickMark val="none"/>
        <c:tickLblPos val="low"/>
        <c:spPr>
          <a:ln w="6350" cmpd="sng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400" b="0" i="0"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129296640"/>
        <c:crosses val="autoZero"/>
        <c:auto val="1"/>
        <c:lblOffset val="100"/>
        <c:baseTimeUnit val="months"/>
        <c:majorUnit val="12"/>
        <c:majorTimeUnit val="months"/>
        <c:minorUnit val="1"/>
        <c:minorTimeUnit val="months"/>
      </c:dateAx>
      <c:valAx>
        <c:axId val="129296640"/>
        <c:scaling>
          <c:orientation val="minMax"/>
          <c:min val="6"/>
        </c:scaling>
        <c:delete val="0"/>
        <c:axPos val="l"/>
        <c:numFmt formatCode="General" sourceLinked="1"/>
        <c:majorTickMark val="in"/>
        <c:minorTickMark val="none"/>
        <c:tickLblPos val="nextTo"/>
        <c:spPr>
          <a:ln w="6350" cmpd="sng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400" b="0" i="0"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12929510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8381582906035577"/>
          <c:y val="0.88003366014990514"/>
          <c:w val="0.20427303403189551"/>
          <c:h val="7.5383679676609708E-2"/>
        </c:manualLayout>
      </c:layout>
      <c:overlay val="0"/>
      <c:txPr>
        <a:bodyPr/>
        <a:lstStyle/>
        <a:p>
          <a:pPr>
            <a:defRPr sz="1600" i="0">
              <a:latin typeface="EC Square Sans Cond Pro"/>
              <a:ea typeface="EC Square Sans Cond Pro"/>
              <a:cs typeface="EC Square Sans Cond Pro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chemeClr val="bg1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txPr>
    <a:bodyPr/>
    <a:lstStyle/>
    <a:p>
      <a:pPr>
        <a:defRPr sz="800"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868514810387831E-2"/>
          <c:y val="7.3759183212146334E-2"/>
          <c:w val="0.85819080342047538"/>
          <c:h val="0.68886152567749115"/>
        </c:manualLayout>
      </c:layout>
      <c:areaChart>
        <c:grouping val="stacked"/>
        <c:varyColors val="0"/>
        <c:ser>
          <c:idx val="0"/>
          <c:order val="2"/>
          <c:tx>
            <c:strRef>
              <c:f>Sheet1!$H$25</c:f>
              <c:strCache>
                <c:ptCount val="1"/>
                <c:pt idx="0">
                  <c:v>WiF 21 quarterly GDP level</c:v>
                </c:pt>
              </c:strCache>
            </c:strRef>
          </c:tx>
          <c:spPr>
            <a:solidFill>
              <a:sysClr val="window" lastClr="FFFFFF"/>
            </a:solidFill>
            <a:ln>
              <a:noFill/>
            </a:ln>
            <a:effectLst/>
          </c:spPr>
          <c:val>
            <c:numRef>
              <c:f>Sheet1!$U$25:$AJ$25</c:f>
              <c:numCache>
                <c:formatCode>0.0</c:formatCode>
                <c:ptCount val="16"/>
                <c:pt idx="0">
                  <c:v>3310.681</c:v>
                </c:pt>
                <c:pt idx="1">
                  <c:v>3319.2606000000001</c:v>
                </c:pt>
                <c:pt idx="2">
                  <c:v>3327.6826000000001</c:v>
                </c:pt>
                <c:pt idx="3">
                  <c:v>3333.7069000000001</c:v>
                </c:pt>
                <c:pt idx="4">
                  <c:v>3224.4767000000002</c:v>
                </c:pt>
                <c:pt idx="5">
                  <c:v>2858.2902000000004</c:v>
                </c:pt>
                <c:pt idx="6">
                  <c:v>3188.0917999999997</c:v>
                </c:pt>
                <c:pt idx="7">
                  <c:v>3172.1513409999998</c:v>
                </c:pt>
                <c:pt idx="8">
                  <c:v>3145.3155490348231</c:v>
                </c:pt>
                <c:pt idx="9">
                  <c:v>3185.9987358004851</c:v>
                </c:pt>
                <c:pt idx="10">
                  <c:v>3281.7830005238829</c:v>
                </c:pt>
                <c:pt idx="11">
                  <c:v>3313.731229142762</c:v>
                </c:pt>
                <c:pt idx="12">
                  <c:v>3333.1289464061324</c:v>
                </c:pt>
                <c:pt idx="13">
                  <c:v>3350.4034349137778</c:v>
                </c:pt>
                <c:pt idx="14">
                  <c:v>3366.6095161010544</c:v>
                </c:pt>
                <c:pt idx="15">
                  <c:v>3383.1022057467017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1A-467C-A1D5-C45928BA5AF3}"/>
            </c:ext>
          </c:extLst>
        </c:ser>
        <c:ser>
          <c:idx val="1"/>
          <c:order val="3"/>
          <c:tx>
            <c:strRef>
              <c:f>Sheet1!$H$27</c:f>
              <c:strCache>
                <c:ptCount val="1"/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val>
            <c:numRef>
              <c:f>Sheet1!$U$27:$AJ$27</c:f>
              <c:numCache>
                <c:formatCode>0.0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119.32552195778089</c:v>
                </c:pt>
                <c:pt idx="5">
                  <c:v>497.85850639926002</c:v>
                </c:pt>
                <c:pt idx="6">
                  <c:v>180.61456075482556</c:v>
                </c:pt>
                <c:pt idx="7">
                  <c:v>208.74774786271473</c:v>
                </c:pt>
                <c:pt idx="8">
                  <c:v>247.38635752481605</c:v>
                </c:pt>
                <c:pt idx="9">
                  <c:v>218.10795634986607</c:v>
                </c:pt>
                <c:pt idx="10">
                  <c:v>133.75769794314147</c:v>
                </c:pt>
                <c:pt idx="11">
                  <c:v>113.33664197577355</c:v>
                </c:pt>
                <c:pt idx="12">
                  <c:v>105.90291897979978</c:v>
                </c:pt>
                <c:pt idx="13">
                  <c:v>100.18895719821921</c:v>
                </c:pt>
                <c:pt idx="14">
                  <c:v>95.573022494497764</c:v>
                </c:pt>
                <c:pt idx="15">
                  <c:v>90.764917925336249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1A-467C-A1D5-C45928BA5A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6920152"/>
        <c:axId val="1246918512"/>
      </c:areaChart>
      <c:lineChart>
        <c:grouping val="standard"/>
        <c:varyColors val="0"/>
        <c:ser>
          <c:idx val="2"/>
          <c:order val="0"/>
          <c:tx>
            <c:strRef>
              <c:f>Sheet1!$H$25</c:f>
              <c:strCache>
                <c:ptCount val="1"/>
                <c:pt idx="0">
                  <c:v>WiF 21 quarterly GDP level</c:v>
                </c:pt>
              </c:strCache>
            </c:strRef>
          </c:tx>
          <c:spPr>
            <a:ln w="19050" cap="rnd" cmpd="sng">
              <a:solidFill>
                <a:schemeClr val="accent5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Sheet1!$U$22:$AJ$22</c:f>
              <c:strCache>
                <c:ptCount val="13"/>
                <c:pt idx="0">
                  <c:v>19</c:v>
                </c:pt>
                <c:pt idx="4">
                  <c:v>20</c:v>
                </c:pt>
                <c:pt idx="8">
                  <c:v>21</c:v>
                </c:pt>
                <c:pt idx="12">
                  <c:v>22</c:v>
                </c:pt>
              </c:strCache>
            </c:strRef>
          </c:cat>
          <c:val>
            <c:numRef>
              <c:f>Sheet1!$U$25:$AJ$25</c:f>
              <c:numCache>
                <c:formatCode>0.0</c:formatCode>
                <c:ptCount val="16"/>
                <c:pt idx="0">
                  <c:v>3310.681</c:v>
                </c:pt>
                <c:pt idx="1">
                  <c:v>3319.2606000000001</c:v>
                </c:pt>
                <c:pt idx="2">
                  <c:v>3327.6826000000001</c:v>
                </c:pt>
                <c:pt idx="3">
                  <c:v>3333.7069000000001</c:v>
                </c:pt>
                <c:pt idx="4">
                  <c:v>3224.4767000000002</c:v>
                </c:pt>
                <c:pt idx="5">
                  <c:v>2858.2902000000004</c:v>
                </c:pt>
                <c:pt idx="6">
                  <c:v>3188.0917999999997</c:v>
                </c:pt>
                <c:pt idx="7">
                  <c:v>3172.1513409999998</c:v>
                </c:pt>
                <c:pt idx="8">
                  <c:v>3145.3155490348231</c:v>
                </c:pt>
                <c:pt idx="9">
                  <c:v>3185.9987358004851</c:v>
                </c:pt>
                <c:pt idx="10">
                  <c:v>3281.7830005238829</c:v>
                </c:pt>
                <c:pt idx="11">
                  <c:v>3313.731229142762</c:v>
                </c:pt>
                <c:pt idx="12">
                  <c:v>3333.1289464061324</c:v>
                </c:pt>
                <c:pt idx="13">
                  <c:v>3350.4034349137778</c:v>
                </c:pt>
                <c:pt idx="14">
                  <c:v>3366.6095161010544</c:v>
                </c:pt>
                <c:pt idx="15">
                  <c:v>3383.1022057467017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C1A-467C-A1D5-C45928BA5AF3}"/>
            </c:ext>
          </c:extLst>
        </c:ser>
        <c:ser>
          <c:idx val="3"/>
          <c:order val="1"/>
          <c:tx>
            <c:strRef>
              <c:f>Sheet1!$H$26</c:f>
              <c:strCache>
                <c:ptCount val="1"/>
                <c:pt idx="0">
                  <c:v>WiF 20 quarterly GDP level</c:v>
                </c:pt>
              </c:strCache>
            </c:strRef>
          </c:tx>
          <c:spPr>
            <a:ln w="19050" cap="rnd" cmpd="sng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Sheet1!$U$22:$AJ$22</c:f>
              <c:strCache>
                <c:ptCount val="13"/>
                <c:pt idx="0">
                  <c:v>19</c:v>
                </c:pt>
                <c:pt idx="4">
                  <c:v>20</c:v>
                </c:pt>
                <c:pt idx="8">
                  <c:v>21</c:v>
                </c:pt>
                <c:pt idx="12">
                  <c:v>22</c:v>
                </c:pt>
              </c:strCache>
            </c:strRef>
          </c:cat>
          <c:val>
            <c:numRef>
              <c:f>Sheet1!$U$26:$AJ$26</c:f>
              <c:numCache>
                <c:formatCode>0.0</c:formatCode>
                <c:ptCount val="16"/>
                <c:pt idx="0">
                  <c:v>3310.681</c:v>
                </c:pt>
                <c:pt idx="1">
                  <c:v>3319.2606000000001</c:v>
                </c:pt>
                <c:pt idx="2">
                  <c:v>3327.6826000000001</c:v>
                </c:pt>
                <c:pt idx="3">
                  <c:v>3333.7069000000001</c:v>
                </c:pt>
                <c:pt idx="4">
                  <c:v>3343.8022219577811</c:v>
                </c:pt>
                <c:pt idx="5">
                  <c:v>3356.1487063992604</c:v>
                </c:pt>
                <c:pt idx="6">
                  <c:v>3368.7063607548253</c:v>
                </c:pt>
                <c:pt idx="7">
                  <c:v>3380.8990888627145</c:v>
                </c:pt>
                <c:pt idx="8">
                  <c:v>3392.7019065596392</c:v>
                </c:pt>
                <c:pt idx="9">
                  <c:v>3404.1066921503511</c:v>
                </c:pt>
                <c:pt idx="10">
                  <c:v>3415.5406984670244</c:v>
                </c:pt>
                <c:pt idx="11">
                  <c:v>3427.0678711185355</c:v>
                </c:pt>
                <c:pt idx="12">
                  <c:v>3439.0318653859322</c:v>
                </c:pt>
                <c:pt idx="13">
                  <c:v>3450.592392111997</c:v>
                </c:pt>
                <c:pt idx="14">
                  <c:v>3462.1825385955522</c:v>
                </c:pt>
                <c:pt idx="15">
                  <c:v>3473.8671236720379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C1A-467C-A1D5-C45928BA5A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6920152"/>
        <c:axId val="1246918512"/>
      </c:lineChart>
      <c:valAx>
        <c:axId val="1246918512"/>
        <c:scaling>
          <c:orientation val="minMax"/>
          <c:max val="3600"/>
          <c:min val="2800"/>
        </c:scaling>
        <c:delete val="0"/>
        <c:axPos val="l"/>
        <c:numFmt formatCode="0" sourceLinked="0"/>
        <c:majorTickMark val="in"/>
        <c:minorTickMark val="none"/>
        <c:tickLblPos val="nextTo"/>
        <c:spPr>
          <a:noFill/>
          <a:ln w="6350" cmpd="sng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EC Square Sans Cond Pro" panose="020B0506040000020004" pitchFamily="34" charset="0"/>
                <a:ea typeface="Times New Roman"/>
                <a:cs typeface="Times New Roman"/>
              </a:defRPr>
            </a:pPr>
            <a:endParaRPr lang="en-US"/>
          </a:p>
        </c:txPr>
        <c:crossAx val="1246920152"/>
        <c:crosses val="autoZero"/>
        <c:crossBetween val="between"/>
        <c:majorUnit val="200"/>
      </c:valAx>
      <c:catAx>
        <c:axId val="1246920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EC Square Sans Cond Pro" panose="020B0506040000020004" pitchFamily="34" charset="0"/>
                <a:ea typeface="Times New Roman"/>
                <a:cs typeface="Times New Roman"/>
              </a:defRPr>
            </a:pPr>
            <a:endParaRPr lang="en-US"/>
          </a:p>
        </c:txPr>
        <c:crossAx val="12469185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8.1566364724054621E-3"/>
          <c:y val="0.83455964447958653"/>
          <c:w val="0.9918433635275945"/>
          <c:h val="6.40770452856572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EC Square Sans Cond Pro" panose="020B0506040000020004" pitchFamily="34" charset="0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400">
          <a:solidFill>
            <a:sysClr val="windowText" lastClr="000000"/>
          </a:solidFill>
          <a:latin typeface="EC Square Sans Cond Pro" panose="020B0506040000020004" pitchFamily="34" charset="0"/>
          <a:ea typeface="Times New Roman"/>
          <a:cs typeface="Times New Roman"/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0.05974</cdr:x>
      <cdr:y>0</cdr:y>
    </cdr:from>
    <cdr:to>
      <cdr:x>0.28068</cdr:x>
      <cdr:y>0.09216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0161" y="0"/>
          <a:ext cx="1590726" cy="3732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>
              <a:latin typeface="EC Square Sans Cond Pro" panose="020B0506040000020004" pitchFamily="34" charset="0"/>
            </a:rPr>
            <a:t>index 2019=100</a:t>
          </a:r>
          <a:endParaRPr lang="en-GB" sz="1400">
            <a:latin typeface="EC Square Sans Cond Pro" panose="020B05060400000200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0.84418</cdr:x>
      <cdr:y>0.8961</cdr:y>
    </cdr:from>
    <cdr:to>
      <cdr:x>1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314949" y="3286126"/>
          <a:ext cx="981075" cy="380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400" i="0">
            <a:latin typeface="EC Square Sans Cond Pro" panose="020B0506040000020004" pitchFamily="34" charset="0"/>
          </a:endParaRPr>
        </a:p>
      </cdr:txBody>
    </cdr:sp>
  </cdr:relSizeAnchor>
  <cdr:relSizeAnchor xmlns:cdr="http://schemas.openxmlformats.org/drawingml/2006/chartDrawing">
    <cdr:from>
      <cdr:x>0.77761</cdr:x>
      <cdr:y>0.74805</cdr:y>
    </cdr:from>
    <cdr:to>
      <cdr:x>1</cdr:x>
      <cdr:y>1</cdr:y>
    </cdr:to>
    <cdr:sp macro="" textlink="">
      <cdr:nvSpPr>
        <cdr:cNvPr id="7" name="TextBox 4"/>
        <cdr:cNvSpPr txBox="1"/>
      </cdr:nvSpPr>
      <cdr:spPr>
        <a:xfrm xmlns:a="http://schemas.openxmlformats.org/drawingml/2006/main">
          <a:off x="4895850" y="2743201"/>
          <a:ext cx="1400174" cy="9239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400" i="0">
            <a:latin typeface="EC Square Sans Cond Pro" panose="020B0506040000020004" pitchFamily="34" charset="0"/>
          </a:endParaRPr>
        </a:p>
      </cdr:txBody>
    </cdr:sp>
  </cdr:relSizeAnchor>
  <cdr:relSizeAnchor xmlns:cdr="http://schemas.openxmlformats.org/drawingml/2006/chartDrawing">
    <cdr:from>
      <cdr:x>0.84418</cdr:x>
      <cdr:y>0.8961</cdr:y>
    </cdr:from>
    <cdr:to>
      <cdr:x>1</cdr:x>
      <cdr:y>1</cdr:y>
    </cdr:to>
    <cdr:sp macro="" textlink="">
      <cdr:nvSpPr>
        <cdr:cNvPr id="9" name="TextBox 4"/>
        <cdr:cNvSpPr txBox="1"/>
      </cdr:nvSpPr>
      <cdr:spPr>
        <a:xfrm xmlns:a="http://schemas.openxmlformats.org/drawingml/2006/main">
          <a:off x="5314949" y="3286126"/>
          <a:ext cx="981075" cy="380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400" i="0">
            <a:latin typeface="EC Square Sans Cond Pro" panose="020B0506040000020004" pitchFamily="34" charset="0"/>
          </a:endParaRPr>
        </a:p>
      </cdr:txBody>
    </cdr:sp>
  </cdr:relSizeAnchor>
  <cdr:relSizeAnchor xmlns:cdr="http://schemas.openxmlformats.org/drawingml/2006/chartDrawing">
    <cdr:from>
      <cdr:x>0.84418</cdr:x>
      <cdr:y>0.8961</cdr:y>
    </cdr:from>
    <cdr:to>
      <cdr:x>1</cdr:x>
      <cdr:y>1</cdr:y>
    </cdr:to>
    <cdr:sp macro="" textlink="">
      <cdr:nvSpPr>
        <cdr:cNvPr id="11" name="TextBox 4"/>
        <cdr:cNvSpPr txBox="1"/>
      </cdr:nvSpPr>
      <cdr:spPr>
        <a:xfrm xmlns:a="http://schemas.openxmlformats.org/drawingml/2006/main">
          <a:off x="5314949" y="3286126"/>
          <a:ext cx="981075" cy="380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400" i="0">
            <a:latin typeface="EC Square Sans Cond Pro" panose="020B0506040000020004" pitchFamily="34" charset="0"/>
          </a:endParaRPr>
        </a:p>
      </cdr:txBody>
    </cdr:sp>
  </cdr:relSizeAnchor>
  <cdr:relSizeAnchor xmlns:cdr="http://schemas.openxmlformats.org/drawingml/2006/chartDrawing">
    <cdr:from>
      <cdr:x>0.07836</cdr:x>
      <cdr:y>0.03437</cdr:y>
    </cdr:from>
    <cdr:to>
      <cdr:x>0.44979</cdr:x>
      <cdr:y>0.16139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564224" y="139217"/>
          <a:ext cx="2674275" cy="5144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400" b="0" i="0">
              <a:latin typeface="EC Square Sans Cond Pro" panose="020B0506040000020004" pitchFamily="34" charset="0"/>
            </a:rPr>
            <a:t>index &gt; 50 indicates expansion</a:t>
          </a:r>
        </a:p>
      </cdr:txBody>
    </cdr:sp>
  </cdr:relSizeAnchor>
  <cdr:relSizeAnchor xmlns:cdr="http://schemas.openxmlformats.org/drawingml/2006/chartDrawing">
    <cdr:from>
      <cdr:x>0.01664</cdr:x>
      <cdr:y>0.75065</cdr:y>
    </cdr:from>
    <cdr:to>
      <cdr:x>0.16188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4775" y="31813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400" i="0">
            <a:latin typeface="EC Square Sans Cond Pro" panose="020B05060400000200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0.38261</cdr:x>
      <cdr:y>0.01058</cdr:y>
    </cdr:from>
    <cdr:to>
      <cdr:x>0.38314</cdr:x>
      <cdr:y>0.72438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2754822" y="42852"/>
          <a:ext cx="3816" cy="289089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0.13454</cdr:x>
      <cdr:y>0.0742</cdr:y>
    </cdr:from>
    <cdr:to>
      <cdr:x>0.34637</cdr:x>
      <cdr:y>0.14244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18621" y="196784"/>
          <a:ext cx="659110" cy="1809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GB" sz="1400" i="1">
              <a:latin typeface="EC Square Sans Cond Pro" panose="020B0506040000020004" pitchFamily="34" charset="0"/>
              <a:cs typeface="Times New Roman" panose="02020603050405020304" pitchFamily="18" charset="0"/>
            </a:rPr>
            <a:t>Composite</a:t>
          </a:r>
        </a:p>
      </cdr:txBody>
    </cdr:sp>
  </cdr:relSizeAnchor>
  <cdr:relSizeAnchor xmlns:cdr="http://schemas.openxmlformats.org/drawingml/2006/chartDrawing">
    <cdr:from>
      <cdr:x>0.40952</cdr:x>
      <cdr:y>0.0752</cdr:y>
    </cdr:from>
    <cdr:to>
      <cdr:x>0.62134</cdr:x>
      <cdr:y>0.14962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274233" y="199443"/>
          <a:ext cx="659078" cy="1973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400" i="1">
              <a:latin typeface="EC Square Sans Cond Pro" panose="020B0506040000020004" pitchFamily="34" charset="0"/>
              <a:cs typeface="Times New Roman" panose="02020603050405020304" pitchFamily="18" charset="0"/>
            </a:rPr>
            <a:t>Industry</a:t>
          </a:r>
        </a:p>
      </cdr:txBody>
    </cdr:sp>
  </cdr:relSizeAnchor>
  <cdr:relSizeAnchor xmlns:cdr="http://schemas.openxmlformats.org/drawingml/2006/chartDrawing">
    <cdr:from>
      <cdr:x>0.70757</cdr:x>
      <cdr:y>0.07519</cdr:y>
    </cdr:from>
    <cdr:to>
      <cdr:x>0.9194</cdr:x>
      <cdr:y>0.14961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201600" y="199429"/>
          <a:ext cx="659110" cy="1973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400" i="1">
              <a:latin typeface="EC Square Sans Cond Pro" panose="020B0506040000020004" pitchFamily="34" charset="0"/>
              <a:cs typeface="Times New Roman" panose="02020603050405020304" pitchFamily="18" charset="0"/>
            </a:rPr>
            <a:t>Services</a:t>
          </a:r>
        </a:p>
      </cdr:txBody>
    </cdr:sp>
  </cdr:relSizeAnchor>
  <cdr:relSizeAnchor xmlns:cdr="http://schemas.openxmlformats.org/drawingml/2006/chartDrawing">
    <cdr:from>
      <cdr:x>0.01456</cdr:x>
      <cdr:y>0.9347</cdr:y>
    </cdr:from>
    <cdr:to>
      <cdr:x>1</cdr:x>
      <cdr:y>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5554" y="2444198"/>
          <a:ext cx="3082511" cy="1707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400">
            <a:latin typeface="EC Square Sans Cond Pro" panose="020B05060400000200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0.05386</cdr:x>
      <cdr:y>0.91864</cdr:y>
    </cdr:from>
    <cdr:to>
      <cdr:x>0.7551</cdr:x>
      <cdr:y>0.99765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87780" y="3720485"/>
          <a:ext cx="5048928" cy="3199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/>
          <a:r>
            <a:rPr lang="en-GB" sz="1400" i="1">
              <a:latin typeface="EC Square Sans Cond Pro" panose="020B0506040000020004" pitchFamily="34" charset="0"/>
              <a:cs typeface="Times New Roman" panose="02020603050405020304" pitchFamily="18" charset="0"/>
            </a:rPr>
            <a:t>Note: Standardised data based on 2000-'07 sample.</a:t>
          </a:r>
        </a:p>
      </cdr:txBody>
    </cdr:sp>
  </cdr:relSizeAnchor>
  <cdr:relSizeAnchor xmlns:cdr="http://schemas.openxmlformats.org/drawingml/2006/chartDrawing">
    <cdr:from>
      <cdr:x>0.67184</cdr:x>
      <cdr:y>0.00495</cdr:y>
    </cdr:from>
    <cdr:to>
      <cdr:x>0.67237</cdr:x>
      <cdr:y>0.71875</cdr:y>
    </cdr:to>
    <cdr:cxnSp macro="">
      <cdr:nvCxnSpPr>
        <cdr:cNvPr id="11" name="Straight Connector 10"/>
        <cdr:cNvCxnSpPr/>
      </cdr:nvCxnSpPr>
      <cdr:spPr>
        <a:xfrm xmlns:a="http://schemas.openxmlformats.org/drawingml/2006/main">
          <a:off x="4837278" y="20051"/>
          <a:ext cx="3816" cy="289089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0.09338</cdr:x>
      <cdr:y>0.02152</cdr:y>
    </cdr:from>
    <cdr:to>
      <cdr:x>0.13757</cdr:x>
      <cdr:y>0.09496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921232" y="109984"/>
          <a:ext cx="435939" cy="3752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400" i="0" baseline="0" dirty="0" smtClean="0">
              <a:latin typeface="EC Square Sans Cond Pro"/>
            </a:rPr>
            <a:t>%</a:t>
          </a:r>
          <a:endParaRPr lang="en-GB" sz="1400" i="0" dirty="0">
            <a:latin typeface="EC Square Sans Cond Pro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0.1138</cdr:x>
      <cdr:y>0.05662</cdr:y>
    </cdr:from>
    <cdr:to>
      <cdr:x>0.40917</cdr:x>
      <cdr:y>0.12577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21042" y="247487"/>
          <a:ext cx="2130976" cy="3022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400" i="0">
              <a:solidFill>
                <a:sysClr val="windowText" lastClr="000000"/>
              </a:solidFill>
              <a:latin typeface="EC Square Sans Cond Pro" panose="020B0506040000020004" pitchFamily="34" charset="0"/>
            </a:rPr>
            <a:t>bn</a:t>
          </a:r>
          <a:r>
            <a:rPr lang="en-GB" sz="1400" i="0" baseline="0">
              <a:solidFill>
                <a:sysClr val="windowText" lastClr="000000"/>
              </a:solidFill>
              <a:latin typeface="EC Square Sans Cond Pro" panose="020B0506040000020004" pitchFamily="34" charset="0"/>
            </a:rPr>
            <a:t> EUR at 2015 prices</a:t>
          </a:r>
          <a:endParaRPr lang="en-GB" sz="1400" i="0">
            <a:solidFill>
              <a:sysClr val="windowText" lastClr="000000"/>
            </a:solidFill>
            <a:latin typeface="EC Square Sans Cond Pro" panose="020B0506040000020004" pitchFamily="34" charset="0"/>
          </a:endParaRPr>
        </a:p>
      </cdr:txBody>
    </cdr:sp>
  </cdr:relSizeAnchor>
  <cdr:relSizeAnchor xmlns:cdr="http://schemas.openxmlformats.org/drawingml/2006/chartDrawing">
    <cdr:from>
      <cdr:x>0.65836</cdr:x>
      <cdr:y>0.062</cdr:y>
    </cdr:from>
    <cdr:to>
      <cdr:x>0.86386</cdr:x>
      <cdr:y>0.14407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749816" y="271001"/>
          <a:ext cx="1482604" cy="3587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1600" i="1">
              <a:solidFill>
                <a:sysClr val="windowText" lastClr="000000"/>
              </a:solidFill>
              <a:latin typeface="EC Square Sans Cond Pro" panose="020B0506040000020004" pitchFamily="34" charset="0"/>
            </a:rPr>
            <a:t>forecast</a:t>
          </a:r>
        </a:p>
      </cdr:txBody>
    </cdr:sp>
  </cdr:relSizeAnchor>
  <cdr:relSizeAnchor xmlns:cdr="http://schemas.openxmlformats.org/drawingml/2006/chartDrawing">
    <cdr:from>
      <cdr:x>0.5279</cdr:x>
      <cdr:y>0.06732</cdr:y>
    </cdr:from>
    <cdr:to>
      <cdr:x>0.5279</cdr:x>
      <cdr:y>0.75631</cdr:y>
    </cdr:to>
    <cdr:cxnSp macro="">
      <cdr:nvCxnSpPr>
        <cdr:cNvPr id="9" name="Straight Connector 8"/>
        <cdr:cNvCxnSpPr/>
      </cdr:nvCxnSpPr>
      <cdr:spPr>
        <a:xfrm xmlns:a="http://schemas.openxmlformats.org/drawingml/2006/main">
          <a:off x="1643873" y="178675"/>
          <a:ext cx="0" cy="182878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0.92662</cdr:y>
    </cdr:from>
    <cdr:to>
      <cdr:x>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0" y="2459519"/>
          <a:ext cx="3125581" cy="1947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200" i="1">
              <a:latin typeface="EC Square Sans Cond Pro" panose="020B0506040000020004" pitchFamily="34" charset="0"/>
              <a:cs typeface="Times New Roman" panose="02020603050405020304" pitchFamily="18" charset="0"/>
            </a:rPr>
            <a:t>Note:</a:t>
          </a:r>
          <a:r>
            <a:rPr lang="en-GB" sz="1200">
              <a:latin typeface="EC Square Sans Cond Pro" panose="020B0506040000020004" pitchFamily="34" charset="0"/>
              <a:cs typeface="Times New Roman" panose="02020603050405020304" pitchFamily="18" charset="0"/>
            </a:rPr>
            <a:t> WiF 20 for 2022 extrapolated from quarterly growth over</a:t>
          </a:r>
          <a:r>
            <a:rPr lang="en-GB" sz="1200" baseline="0">
              <a:latin typeface="EC Square Sans Cond Pro" panose="020B0506040000020004" pitchFamily="34" charset="0"/>
              <a:cs typeface="Times New Roman" panose="02020603050405020304" pitchFamily="18" charset="0"/>
            </a:rPr>
            <a:t> 2021.</a:t>
          </a:r>
          <a:endParaRPr lang="en-GB" sz="1200">
            <a:latin typeface="EC Square Sans Cond Pro" panose="020B0506040000020004" pitchFamily="34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53413-B97F-416F-B726-E7F4BF7A754A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902D2-9F72-4F0A-A804-587E5AA421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161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483D2-E30A-422A-A1DC-2D57C2D7415B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2844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483D2-E30A-422A-A1DC-2D57C2D7415B}" type="slidenum">
              <a:rPr lang="en-GB" altLang="en-US" smtClean="0"/>
              <a:pPr/>
              <a:t>10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06495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483D2-E30A-422A-A1DC-2D57C2D7415B}" type="slidenum">
              <a:rPr lang="en-GB" altLang="en-US" smtClean="0"/>
              <a:pPr/>
              <a:t>11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56177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078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939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32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3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1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 Title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"/>
            <a:ext cx="12192000" cy="685569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515" y="6154309"/>
            <a:ext cx="2844800" cy="47625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EC Square Sans Pro Medium" panose="020B0500000000020004" pitchFamily="34" charset="0"/>
                <a:cs typeface="Arial" panose="020B0604020202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37834" y="1760444"/>
            <a:ext cx="10916333" cy="3336768"/>
          </a:xfrm>
        </p:spPr>
        <p:txBody>
          <a:bodyPr/>
          <a:lstStyle>
            <a:lvl1pPr marL="346558" indent="-346558">
              <a:buFont typeface="Arial" panose="020B0604020202020204" pitchFamily="34" charset="0"/>
              <a:buChar char="•"/>
              <a:defRPr sz="2426" i="0"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GB" dirty="0" smtClean="0"/>
              <a:t>This is a bullet point list</a:t>
            </a:r>
            <a:endParaRPr lang="en-IE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37834" y="147506"/>
            <a:ext cx="10916333" cy="93662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911" b="1" i="0" baseline="0"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GB" dirty="0" smtClean="0"/>
              <a:t>This is a title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67680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3_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"/>
            <a:ext cx="12192000" cy="685569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515" y="6154309"/>
            <a:ext cx="2844800" cy="47625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EC Square Sans Pro Medium" panose="020B0500000000020004" pitchFamily="34" charset="0"/>
                <a:cs typeface="Arial" panose="020B0604020202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37834" y="1173331"/>
            <a:ext cx="10916333" cy="642731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183" i="0" baseline="0"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GB" dirty="0" smtClean="0"/>
              <a:t>Title for the graphic</a:t>
            </a:r>
            <a:endParaRPr lang="en-IE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637834" y="1905263"/>
            <a:ext cx="10916333" cy="3637242"/>
          </a:xfrm>
        </p:spPr>
        <p:txBody>
          <a:bodyPr/>
          <a:lstStyle>
            <a:lvl1pPr marL="0" indent="0" algn="l">
              <a:buNone/>
              <a:defRPr sz="1940">
                <a:latin typeface="EC Square Sans Pro" panose="020B0506040000020004" pitchFamily="34" charset="0"/>
              </a:defRPr>
            </a:lvl1pPr>
          </a:lstStyle>
          <a:p>
            <a:r>
              <a:rPr lang="en-GB" dirty="0" smtClean="0"/>
              <a:t>Graphic</a:t>
            </a:r>
            <a:endParaRPr lang="en-IE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37834" y="147506"/>
            <a:ext cx="10916333" cy="93662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911" b="1" i="0" baseline="0"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GB" dirty="0" smtClean="0"/>
              <a:t>This is a title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96801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91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77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13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17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46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29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8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43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3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4938" y="317273"/>
            <a:ext cx="6006528" cy="104403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00"/>
              </a:spcAft>
            </a:pPr>
            <a:r>
              <a:rPr lang="cs-CZ" sz="2800" b="1" dirty="0" err="1" smtClean="0">
                <a:latin typeface="Arial"/>
                <a:ea typeface="+mj-lt"/>
                <a:cs typeface="+mj-lt"/>
              </a:rPr>
              <a:t>Economic</a:t>
            </a:r>
            <a:r>
              <a:rPr lang="cs-CZ" sz="2800" b="1" dirty="0" smtClean="0">
                <a:latin typeface="Arial"/>
                <a:ea typeface="+mj-lt"/>
                <a:cs typeface="+mj-lt"/>
              </a:rPr>
              <a:t> </a:t>
            </a:r>
            <a:r>
              <a:rPr lang="cs-CZ" sz="2800" b="1" dirty="0" err="1" smtClean="0">
                <a:latin typeface="Arial"/>
                <a:ea typeface="+mj-lt"/>
                <a:cs typeface="+mj-lt"/>
              </a:rPr>
              <a:t>outlook</a:t>
            </a:r>
            <a:r>
              <a:rPr lang="cs-CZ" sz="2800" b="1" dirty="0" smtClean="0">
                <a:latin typeface="Arial"/>
                <a:ea typeface="+mj-lt"/>
                <a:cs typeface="+mj-lt"/>
              </a:rPr>
              <a:t> </a:t>
            </a:r>
            <a:r>
              <a:rPr lang="cs-CZ" sz="2800" b="1" dirty="0" err="1" smtClean="0">
                <a:latin typeface="Arial"/>
                <a:ea typeface="+mj-lt"/>
                <a:cs typeface="+mj-lt"/>
              </a:rPr>
              <a:t>for</a:t>
            </a:r>
            <a:r>
              <a:rPr lang="cs-CZ" sz="2800" b="1" dirty="0" smtClean="0">
                <a:latin typeface="Arial"/>
                <a:ea typeface="+mj-lt"/>
                <a:cs typeface="+mj-lt"/>
              </a:rPr>
              <a:t> </a:t>
            </a:r>
            <a:r>
              <a:rPr lang="cs-CZ" sz="2800" b="1" dirty="0" err="1" smtClean="0">
                <a:latin typeface="Arial"/>
                <a:ea typeface="+mj-lt"/>
                <a:cs typeface="+mj-lt"/>
              </a:rPr>
              <a:t>the</a:t>
            </a:r>
            <a:r>
              <a:rPr lang="cs-CZ" sz="2800" b="1" dirty="0" smtClean="0">
                <a:latin typeface="Arial"/>
                <a:ea typeface="+mj-lt"/>
                <a:cs typeface="+mj-lt"/>
              </a:rPr>
              <a:t> EU and Slovakia: </a:t>
            </a:r>
            <a:r>
              <a:rPr lang="cs-CZ" sz="2800" b="1" dirty="0" err="1" smtClean="0">
                <a:latin typeface="Arial"/>
                <a:ea typeface="+mj-lt"/>
                <a:cs typeface="+mj-lt"/>
              </a:rPr>
              <a:t>Why</a:t>
            </a:r>
            <a:r>
              <a:rPr lang="cs-CZ" sz="2800" b="1" dirty="0" smtClean="0">
                <a:latin typeface="Arial"/>
                <a:ea typeface="+mj-lt"/>
                <a:cs typeface="+mj-lt"/>
              </a:rPr>
              <a:t> </a:t>
            </a:r>
            <a:r>
              <a:rPr lang="cs-CZ" sz="2800" b="1" dirty="0" err="1" smtClean="0">
                <a:latin typeface="Arial"/>
                <a:ea typeface="+mj-lt"/>
                <a:cs typeface="+mj-lt"/>
              </a:rPr>
              <a:t>Recovery</a:t>
            </a:r>
            <a:r>
              <a:rPr lang="cs-CZ" sz="2800" b="1" dirty="0" smtClean="0">
                <a:latin typeface="Arial"/>
                <a:ea typeface="+mj-lt"/>
                <a:cs typeface="+mj-lt"/>
              </a:rPr>
              <a:t> </a:t>
            </a:r>
            <a:r>
              <a:rPr lang="cs-CZ" sz="2800" b="1" dirty="0" err="1" smtClean="0">
                <a:latin typeface="Arial"/>
                <a:ea typeface="+mj-lt"/>
                <a:cs typeface="+mj-lt"/>
              </a:rPr>
              <a:t>Plan</a:t>
            </a:r>
            <a:r>
              <a:rPr lang="cs-CZ" sz="2800" b="1" dirty="0" smtClean="0">
                <a:latin typeface="Arial"/>
                <a:ea typeface="+mj-lt"/>
                <a:cs typeface="+mj-lt"/>
              </a:rPr>
              <a:t>?</a:t>
            </a:r>
            <a:endParaRPr lang="en-US" sz="2800" dirty="0">
              <a:latin typeface="Arial"/>
              <a:cs typeface="Calibri Light" panose="020F0302020204030204"/>
            </a:endParaRPr>
          </a:p>
        </p:txBody>
      </p:sp>
      <p:pic>
        <p:nvPicPr>
          <p:cNvPr id="3" name="Picture 3" descr="A picture containing water, outdoor, nature, river&#10;&#10;Description automatically generated">
            <a:extLst>
              <a:ext uri="{FF2B5EF4-FFF2-40B4-BE49-F238E27FC236}">
                <a16:creationId xmlns:a16="http://schemas.microsoft.com/office/drawing/2014/main" id="{64CE9FF7-1601-4951-866A-B8D057A89D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083" r="-84" b="22485"/>
          <a:stretch/>
        </p:blipFill>
        <p:spPr>
          <a:xfrm>
            <a:off x="0" y="2846659"/>
            <a:ext cx="12205863" cy="4013083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BF83C864-8592-4AAC-8586-77EDA0C10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65" y="283316"/>
            <a:ext cx="1631462" cy="2319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0501" y="1434750"/>
            <a:ext cx="1493893" cy="99922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344938" y="1726919"/>
            <a:ext cx="6006528" cy="7291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100"/>
              </a:spcAft>
            </a:pPr>
            <a:r>
              <a:rPr lang="cs-CZ" sz="1600" b="1" dirty="0" smtClean="0">
                <a:latin typeface="Arial"/>
                <a:cs typeface="Calibri Light" panose="020F0302020204030204"/>
              </a:rPr>
              <a:t>Zdeněk Čech</a:t>
            </a:r>
          </a:p>
          <a:p>
            <a:pPr>
              <a:lnSpc>
                <a:spcPct val="100000"/>
              </a:lnSpc>
              <a:spcAft>
                <a:spcPts val="100"/>
              </a:spcAft>
            </a:pPr>
            <a:r>
              <a:rPr lang="cs-CZ" sz="1600" dirty="0" err="1" smtClean="0">
                <a:latin typeface="Arial"/>
                <a:cs typeface="Calibri Light" panose="020F0302020204030204"/>
              </a:rPr>
              <a:t>Head</a:t>
            </a:r>
            <a:r>
              <a:rPr lang="cs-CZ" sz="1600" dirty="0" smtClean="0">
                <a:latin typeface="Arial"/>
                <a:cs typeface="Calibri Light" panose="020F0302020204030204"/>
              </a:rPr>
              <a:t> </a:t>
            </a:r>
            <a:r>
              <a:rPr lang="cs-CZ" sz="1600" dirty="0" err="1" smtClean="0">
                <a:latin typeface="Arial"/>
                <a:cs typeface="Calibri Light" panose="020F0302020204030204"/>
              </a:rPr>
              <a:t>of</a:t>
            </a:r>
            <a:r>
              <a:rPr lang="cs-CZ" sz="1600" dirty="0" smtClean="0">
                <a:latin typeface="Arial"/>
                <a:cs typeface="Calibri Light" panose="020F0302020204030204"/>
              </a:rPr>
              <a:t> </a:t>
            </a:r>
            <a:r>
              <a:rPr lang="cs-CZ" sz="1600" dirty="0" err="1" smtClean="0">
                <a:latin typeface="Arial"/>
                <a:cs typeface="Calibri Light" panose="020F0302020204030204"/>
              </a:rPr>
              <a:t>Economic</a:t>
            </a:r>
            <a:r>
              <a:rPr lang="cs-CZ" sz="1600" dirty="0" smtClean="0">
                <a:latin typeface="Arial"/>
                <a:cs typeface="Calibri Light" panose="020F0302020204030204"/>
              </a:rPr>
              <a:t> </a:t>
            </a:r>
            <a:r>
              <a:rPr lang="cs-CZ" sz="1600" dirty="0" err="1" smtClean="0">
                <a:latin typeface="Arial"/>
                <a:cs typeface="Calibri Light" panose="020F0302020204030204"/>
              </a:rPr>
              <a:t>Analyses</a:t>
            </a:r>
            <a:r>
              <a:rPr lang="cs-CZ" sz="1600" dirty="0" smtClean="0">
                <a:latin typeface="Arial"/>
                <a:cs typeface="Calibri Light" panose="020F0302020204030204"/>
              </a:rPr>
              <a:t> </a:t>
            </a:r>
            <a:r>
              <a:rPr lang="cs-CZ" sz="1600" dirty="0" err="1" smtClean="0">
                <a:latin typeface="Arial"/>
                <a:cs typeface="Calibri Light" panose="020F0302020204030204"/>
              </a:rPr>
              <a:t>Section</a:t>
            </a:r>
            <a:endParaRPr lang="cs-CZ" sz="1600" dirty="0" smtClean="0">
              <a:latin typeface="Arial"/>
              <a:cs typeface="Calibri Light" panose="020F0302020204030204"/>
            </a:endParaRPr>
          </a:p>
          <a:p>
            <a:pPr>
              <a:lnSpc>
                <a:spcPct val="100000"/>
              </a:lnSpc>
              <a:spcAft>
                <a:spcPts val="100"/>
              </a:spcAft>
            </a:pPr>
            <a:r>
              <a:rPr lang="cs-CZ" sz="1600" dirty="0" smtClean="0">
                <a:latin typeface="Arial"/>
                <a:cs typeface="Calibri Light" panose="020F0302020204030204"/>
              </a:rPr>
              <a:t>European </a:t>
            </a:r>
            <a:r>
              <a:rPr lang="cs-CZ" sz="1600" dirty="0" err="1" smtClean="0">
                <a:latin typeface="Arial"/>
                <a:cs typeface="Calibri Light" panose="020F0302020204030204"/>
              </a:rPr>
              <a:t>Commission</a:t>
            </a:r>
            <a:r>
              <a:rPr lang="cs-CZ" sz="1600" dirty="0" smtClean="0">
                <a:latin typeface="Arial"/>
                <a:cs typeface="Calibri Light" panose="020F0302020204030204"/>
              </a:rPr>
              <a:t> </a:t>
            </a:r>
            <a:r>
              <a:rPr lang="cs-CZ" sz="1600" dirty="0" err="1" smtClean="0">
                <a:latin typeface="Arial"/>
                <a:cs typeface="Calibri Light" panose="020F0302020204030204"/>
              </a:rPr>
              <a:t>Representation</a:t>
            </a:r>
            <a:r>
              <a:rPr lang="cs-CZ" sz="1600" dirty="0" smtClean="0">
                <a:latin typeface="Arial"/>
                <a:cs typeface="Calibri Light" panose="020F0302020204030204"/>
              </a:rPr>
              <a:t> in Slovakia</a:t>
            </a:r>
            <a:endParaRPr lang="en-US" sz="1600" dirty="0">
              <a:latin typeface="Arial"/>
              <a:cs typeface="Calibri Light" panose="020F03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0501" y="342233"/>
            <a:ext cx="1493893" cy="99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7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161817" y="1588077"/>
            <a:ext cx="10479680" cy="376219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- New COVID-19 variants could emerge and spread more quickly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- Economic and social scars </a:t>
            </a:r>
            <a:r>
              <a:rPr lang="en-GB" dirty="0"/>
              <a:t>c</a:t>
            </a:r>
            <a:r>
              <a:rPr lang="en-GB" dirty="0" smtClean="0"/>
              <a:t>ould prove deeper than thought</a:t>
            </a:r>
          </a:p>
          <a:p>
            <a:pPr marL="0" indent="0">
              <a:buNone/>
            </a:pPr>
            <a:r>
              <a:rPr lang="en-GB" dirty="0" smtClean="0"/>
              <a:t>- Large </a:t>
            </a:r>
            <a:r>
              <a:rPr lang="en-GB" dirty="0"/>
              <a:t>cross-country divergences </a:t>
            </a:r>
            <a:r>
              <a:rPr lang="en-GB" dirty="0" smtClean="0"/>
              <a:t>could become </a:t>
            </a:r>
            <a:r>
              <a:rPr lang="en-GB" dirty="0"/>
              <a:t>entrenched</a:t>
            </a:r>
            <a:endParaRPr lang="en-GB" dirty="0" smtClean="0"/>
          </a:p>
          <a:p>
            <a:pPr marL="0" indent="0">
              <a:buNone/>
            </a:pPr>
            <a:endParaRPr lang="en-GB" sz="1213" dirty="0"/>
          </a:p>
          <a:p>
            <a:pPr marL="0" indent="0">
              <a:buNone/>
            </a:pPr>
            <a:r>
              <a:rPr lang="en-GB" dirty="0" smtClean="0"/>
              <a:t>+ The vaccination rollout could move more quickly than expected</a:t>
            </a:r>
          </a:p>
          <a:p>
            <a:pPr marL="0" indent="0">
              <a:buNone/>
            </a:pPr>
            <a:r>
              <a:rPr lang="fr-BE" dirty="0" smtClean="0"/>
              <a:t>+ </a:t>
            </a:r>
            <a:r>
              <a:rPr lang="fr-BE" dirty="0" err="1" smtClean="0"/>
              <a:t>Pent</a:t>
            </a:r>
            <a:r>
              <a:rPr lang="fr-BE" dirty="0" smtClean="0"/>
              <a:t>-up </a:t>
            </a:r>
            <a:r>
              <a:rPr lang="fr-BE" dirty="0" err="1" smtClean="0"/>
              <a:t>demand</a:t>
            </a:r>
            <a:r>
              <a:rPr lang="fr-BE" dirty="0" smtClean="0"/>
              <a:t> </a:t>
            </a:r>
            <a:r>
              <a:rPr lang="fr-BE" dirty="0" err="1" smtClean="0"/>
              <a:t>could</a:t>
            </a:r>
            <a:r>
              <a:rPr lang="fr-BE" dirty="0" smtClean="0"/>
              <a:t> </a:t>
            </a:r>
            <a:r>
              <a:rPr lang="fr-BE" dirty="0" err="1" smtClean="0"/>
              <a:t>prove</a:t>
            </a:r>
            <a:r>
              <a:rPr lang="fr-BE" dirty="0" smtClean="0"/>
              <a:t> </a:t>
            </a:r>
            <a:r>
              <a:rPr lang="fr-BE" dirty="0" err="1" smtClean="0"/>
              <a:t>stronger</a:t>
            </a:r>
            <a:r>
              <a:rPr lang="fr-BE" dirty="0" smtClean="0"/>
              <a:t>, </a:t>
            </a:r>
            <a:r>
              <a:rPr lang="fr-BE" dirty="0" err="1" smtClean="0"/>
              <a:t>coupled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</a:t>
            </a:r>
            <a:r>
              <a:rPr lang="en-GB" dirty="0" smtClean="0"/>
              <a:t>innovative investments</a:t>
            </a:r>
          </a:p>
          <a:p>
            <a:pPr marL="0" indent="0">
              <a:buNone/>
            </a:pPr>
            <a:r>
              <a:rPr lang="fr-BE" dirty="0" smtClean="0"/>
              <a:t>+ The impact of </a:t>
            </a:r>
            <a:r>
              <a:rPr lang="fr-BE" b="1" dirty="0" err="1" smtClean="0"/>
              <a:t>Next</a:t>
            </a:r>
            <a:r>
              <a:rPr lang="fr-BE" b="1" dirty="0" smtClean="0"/>
              <a:t> </a:t>
            </a:r>
            <a:r>
              <a:rPr lang="fr-BE" b="1" dirty="0" err="1" smtClean="0"/>
              <a:t>Generation</a:t>
            </a:r>
            <a:r>
              <a:rPr lang="fr-BE" b="1" dirty="0"/>
              <a:t> </a:t>
            </a:r>
            <a:r>
              <a:rPr lang="fr-BE" b="1" dirty="0" smtClean="0"/>
              <a:t>EU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only</a:t>
            </a:r>
            <a:r>
              <a:rPr lang="fr-BE" dirty="0" smtClean="0"/>
              <a:t> </a:t>
            </a:r>
            <a:r>
              <a:rPr lang="fr-BE" dirty="0" err="1" smtClean="0"/>
              <a:t>very</a:t>
            </a:r>
            <a:r>
              <a:rPr lang="fr-BE" dirty="0" smtClean="0"/>
              <a:t> </a:t>
            </a:r>
            <a:r>
              <a:rPr lang="fr-BE" dirty="0" err="1" smtClean="0"/>
              <a:t>partially</a:t>
            </a:r>
            <a:r>
              <a:rPr lang="fr-BE" dirty="0" smtClean="0"/>
              <a:t> </a:t>
            </a:r>
            <a:r>
              <a:rPr lang="fr-BE" dirty="0" err="1" smtClean="0"/>
              <a:t>factored</a:t>
            </a:r>
            <a:r>
              <a:rPr lang="fr-BE" dirty="0" smtClean="0"/>
              <a:t> in </a:t>
            </a:r>
            <a:r>
              <a:rPr lang="fr-BE" dirty="0" err="1" smtClean="0"/>
              <a:t>so</a:t>
            </a:r>
            <a:r>
              <a:rPr lang="fr-BE" dirty="0" smtClean="0"/>
              <a:t> far</a:t>
            </a:r>
            <a:endParaRPr lang="en-GB" dirty="0" smtClean="0"/>
          </a:p>
          <a:p>
            <a:endParaRPr lang="en-GB" dirty="0" smtClean="0"/>
          </a:p>
          <a:p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-79921" y="373965"/>
            <a:ext cx="10916333" cy="936625"/>
          </a:xfrm>
        </p:spPr>
        <p:txBody>
          <a:bodyPr>
            <a:normAutofit/>
          </a:bodyPr>
          <a:lstStyle/>
          <a:p>
            <a:r>
              <a:rPr lang="en-US" b="0" dirty="0">
                <a:solidFill>
                  <a:schemeClr val="accent1">
                    <a:lumMod val="75000"/>
                  </a:schemeClr>
                </a:solidFill>
              </a:rPr>
              <a:t>Still large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downside risks </a:t>
            </a:r>
            <a:r>
              <a:rPr lang="en-US" b="0" dirty="0">
                <a:solidFill>
                  <a:schemeClr val="accent1">
                    <a:lumMod val="75000"/>
                  </a:schemeClr>
                </a:solidFill>
              </a:rPr>
              <a:t>but there are also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upsides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4447" y="3079677"/>
            <a:ext cx="5807489" cy="260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7246" indent="-277246">
              <a:buFont typeface="+mj-lt"/>
              <a:buAutoNum type="arabicPeriod"/>
            </a:pPr>
            <a:endParaRPr lang="en-GB" sz="1092" dirty="0"/>
          </a:p>
        </p:txBody>
      </p:sp>
    </p:spTree>
    <p:extLst>
      <p:ext uri="{BB962C8B-B14F-4D97-AF65-F5344CB8AC3E}">
        <p14:creationId xmlns:p14="http://schemas.microsoft.com/office/powerpoint/2010/main" val="2065011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06838" y="852745"/>
            <a:ext cx="11047329" cy="735331"/>
          </a:xfrm>
        </p:spPr>
        <p:txBody>
          <a:bodyPr/>
          <a:lstStyle/>
          <a:p>
            <a:r>
              <a:rPr lang="en-GB" dirty="0"/>
              <a:t>Current forecast for GDP growth </a:t>
            </a:r>
            <a:r>
              <a:rPr lang="en-GB" dirty="0" smtClean="0"/>
              <a:t>versus </a:t>
            </a:r>
            <a:r>
              <a:rPr lang="en-GB" dirty="0"/>
              <a:t>pre-pandemic forecast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3083092" y="1900713"/>
          <a:ext cx="6099369" cy="3271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88750" y="1547901"/>
            <a:ext cx="5283505" cy="392988"/>
          </a:xfrm>
        </p:spPr>
        <p:txBody>
          <a:bodyPr/>
          <a:lstStyle/>
          <a:p>
            <a:pPr marL="0" indent="0" algn="ctr">
              <a:buNone/>
            </a:pPr>
            <a:r>
              <a:rPr lang="en-IE" sz="1395" dirty="0"/>
              <a:t>EU Real GDP (2019-2022)</a:t>
            </a:r>
          </a:p>
        </p:txBody>
      </p:sp>
    </p:spTree>
    <p:extLst>
      <p:ext uri="{BB962C8B-B14F-4D97-AF65-F5344CB8AC3E}">
        <p14:creationId xmlns:p14="http://schemas.microsoft.com/office/powerpoint/2010/main" val="127272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978" y="2806970"/>
            <a:ext cx="8636448" cy="7823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Arial"/>
                <a:cs typeface="Arial"/>
              </a:rPr>
              <a:t>              </a:t>
            </a:r>
            <a:r>
              <a:rPr lang="cs-CZ" sz="5300" cap="small" dirty="0" err="1">
                <a:latin typeface="EC Square Sans Pro" panose="020B0506040000020004" pitchFamily="34" charset="0"/>
                <a:ea typeface="+mn-ea"/>
                <a:cs typeface="+mn-cs"/>
              </a:rPr>
              <a:t>The</a:t>
            </a:r>
            <a:r>
              <a:rPr lang="cs-CZ" sz="5300" cap="small" dirty="0">
                <a:latin typeface="EC Square Sans Pro" panose="020B0506040000020004" pitchFamily="34" charset="0"/>
                <a:ea typeface="+mn-ea"/>
                <a:cs typeface="+mn-cs"/>
              </a:rPr>
              <a:t> </a:t>
            </a:r>
            <a:r>
              <a:rPr lang="cs-CZ" sz="5300" b="1" cap="small" dirty="0" err="1">
                <a:latin typeface="EC Square Sans Pro" panose="020B0506040000020004" pitchFamily="34" charset="0"/>
                <a:ea typeface="+mn-ea"/>
                <a:cs typeface="+mn-cs"/>
              </a:rPr>
              <a:t>Slovak</a:t>
            </a:r>
            <a:r>
              <a:rPr lang="cs-CZ" sz="5300" b="1" cap="small" dirty="0">
                <a:latin typeface="EC Square Sans Pro" panose="020B0506040000020004" pitchFamily="34" charset="0"/>
                <a:ea typeface="+mn-ea"/>
                <a:cs typeface="+mn-cs"/>
              </a:rPr>
              <a:t> </a:t>
            </a:r>
            <a:r>
              <a:rPr lang="cs-CZ" sz="5300" b="1" cap="small" dirty="0" err="1">
                <a:latin typeface="EC Square Sans Pro" panose="020B0506040000020004" pitchFamily="34" charset="0"/>
                <a:ea typeface="+mn-ea"/>
                <a:cs typeface="+mn-cs"/>
              </a:rPr>
              <a:t>economy</a:t>
            </a:r>
            <a:r>
              <a:rPr lang="cs-CZ" sz="5300" b="1" cap="small" dirty="0">
                <a:latin typeface="EC Square Sans Pro" panose="020B0506040000020004" pitchFamily="34" charset="0"/>
                <a:ea typeface="+mn-ea"/>
                <a:cs typeface="+mn-cs"/>
              </a:rPr>
              <a:t> </a:t>
            </a:r>
            <a:r>
              <a:rPr lang="cs-CZ" sz="5300" cap="small" dirty="0">
                <a:latin typeface="EC Square Sans Pro" panose="020B0506040000020004" pitchFamily="34" charset="0"/>
                <a:ea typeface="+mn-ea"/>
                <a:cs typeface="+mn-cs"/>
              </a:rPr>
              <a:t>and </a:t>
            </a:r>
            <a:r>
              <a:rPr lang="cs-CZ" sz="5300" dirty="0" smtClean="0">
                <a:latin typeface="EC Square Sans Pro" panose="020B0506040000020004" pitchFamily="34" charset="0"/>
                <a:ea typeface="+mn-ea"/>
                <a:cs typeface="+mn-cs"/>
              </a:rPr>
              <a:t/>
            </a:r>
            <a:br>
              <a:rPr lang="cs-CZ" sz="5300" dirty="0" smtClean="0">
                <a:latin typeface="EC Square Sans Pro" panose="020B0506040000020004" pitchFamily="34" charset="0"/>
                <a:ea typeface="+mn-ea"/>
                <a:cs typeface="+mn-cs"/>
              </a:rPr>
            </a:br>
            <a:r>
              <a:rPr lang="cs-CZ" sz="5300" dirty="0" smtClean="0">
                <a:latin typeface="EC Square Sans Pro" panose="020B0506040000020004" pitchFamily="34" charset="0"/>
                <a:ea typeface="+mn-ea"/>
                <a:cs typeface="+mn-cs"/>
              </a:rPr>
              <a:t>      </a:t>
            </a:r>
            <a:r>
              <a:rPr lang="cs-CZ" sz="5300" cap="small" dirty="0" err="1">
                <a:latin typeface="EC Square Sans Pro" panose="020B0506040000020004" pitchFamily="34" charset="0"/>
                <a:ea typeface="+mn-ea"/>
                <a:cs typeface="+mn-cs"/>
              </a:rPr>
              <a:t>EU‘s</a:t>
            </a:r>
            <a:r>
              <a:rPr lang="cs-CZ" sz="5300" cap="small" dirty="0">
                <a:latin typeface="EC Square Sans Pro" panose="020B0506040000020004" pitchFamily="34" charset="0"/>
                <a:ea typeface="+mn-ea"/>
                <a:cs typeface="+mn-cs"/>
              </a:rPr>
              <a:t> </a:t>
            </a:r>
            <a:r>
              <a:rPr lang="cs-CZ" sz="5300" b="1" cap="small" dirty="0" err="1">
                <a:latin typeface="EC Square Sans Pro" panose="020B0506040000020004" pitchFamily="34" charset="0"/>
                <a:ea typeface="+mn-ea"/>
                <a:cs typeface="+mn-cs"/>
              </a:rPr>
              <a:t>Recovery</a:t>
            </a:r>
            <a:r>
              <a:rPr lang="cs-CZ" sz="5300" b="1" cap="small" dirty="0">
                <a:latin typeface="EC Square Sans Pro" panose="020B0506040000020004" pitchFamily="34" charset="0"/>
                <a:ea typeface="+mn-ea"/>
                <a:cs typeface="+mn-cs"/>
              </a:rPr>
              <a:t> </a:t>
            </a:r>
            <a:r>
              <a:rPr lang="cs-CZ" sz="5300" b="1" cap="small" dirty="0" err="1">
                <a:latin typeface="EC Square Sans Pro" panose="020B0506040000020004" pitchFamily="34" charset="0"/>
                <a:ea typeface="+mn-ea"/>
                <a:cs typeface="+mn-cs"/>
              </a:rPr>
              <a:t>plan</a:t>
            </a:r>
            <a:r>
              <a:rPr lang="cs-CZ" sz="5300" b="1" cap="small" dirty="0">
                <a:latin typeface="EC Square Sans Pro" panose="020B0506040000020004" pitchFamily="34" charset="0"/>
                <a:ea typeface="+mn-ea"/>
                <a:cs typeface="+mn-cs"/>
              </a:rPr>
              <a:t> </a:t>
            </a:r>
            <a:endParaRPr lang="en-GB" sz="5300" b="1" cap="small" dirty="0">
              <a:latin typeface="EC Square Sans Pro" panose="020B05060400000200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69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160" y="1300897"/>
            <a:ext cx="5128186" cy="4850992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8391" y="342900"/>
            <a:ext cx="10029944" cy="641838"/>
          </a:xfrm>
        </p:spPr>
        <p:txBody>
          <a:bodyPr>
            <a:noAutofit/>
          </a:bodyPr>
          <a:lstStyle/>
          <a:p>
            <a:pPr algn="l"/>
            <a:r>
              <a:rPr lang="cs-CZ" sz="4000" dirty="0" err="1" smtClean="0">
                <a:latin typeface="EC Square Sans Cond Pro" panose="020B0506040000020004" pitchFamily="34" charset="0"/>
              </a:rPr>
              <a:t>Slovak</a:t>
            </a:r>
            <a:r>
              <a:rPr lang="cs-CZ" sz="4000" dirty="0" smtClean="0">
                <a:latin typeface="EC Square Sans Cond Pro" panose="020B0506040000020004" pitchFamily="34" charset="0"/>
              </a:rPr>
              <a:t> </a:t>
            </a:r>
            <a:r>
              <a:rPr lang="cs-CZ" sz="4000" dirty="0" err="1" smtClean="0">
                <a:latin typeface="EC Square Sans Cond Pro" panose="020B0506040000020004" pitchFamily="34" charset="0"/>
              </a:rPr>
              <a:t>economy</a:t>
            </a:r>
            <a:r>
              <a:rPr lang="cs-CZ" sz="4000" dirty="0" smtClean="0">
                <a:latin typeface="EC Square Sans Cond Pro" panose="020B0506040000020004" pitchFamily="34" charset="0"/>
              </a:rPr>
              <a:t> – </a:t>
            </a:r>
            <a:r>
              <a:rPr lang="cs-CZ" sz="4000" dirty="0" err="1" smtClean="0">
                <a:latin typeface="EC Square Sans Cond Pro" panose="020B0506040000020004" pitchFamily="34" charset="0"/>
              </a:rPr>
              <a:t>some</a:t>
            </a:r>
            <a:r>
              <a:rPr lang="cs-CZ" sz="4000" dirty="0" smtClean="0">
                <a:latin typeface="EC Square Sans Cond Pro" panose="020B0506040000020004" pitchFamily="34" charset="0"/>
              </a:rPr>
              <a:t> </a:t>
            </a:r>
            <a:r>
              <a:rPr lang="cs-CZ" sz="4000" dirty="0" err="1" smtClean="0">
                <a:latin typeface="EC Square Sans Cond Pro" panose="020B0506040000020004" pitchFamily="34" charset="0"/>
              </a:rPr>
              <a:t>light</a:t>
            </a:r>
            <a:r>
              <a:rPr lang="cs-CZ" sz="4000" dirty="0" smtClean="0">
                <a:latin typeface="EC Square Sans Cond Pro" panose="020B0506040000020004" pitchFamily="34" charset="0"/>
              </a:rPr>
              <a:t> </a:t>
            </a:r>
            <a:r>
              <a:rPr lang="cs-CZ" sz="4000" dirty="0" err="1" smtClean="0">
                <a:latin typeface="EC Square Sans Cond Pro" panose="020B0506040000020004" pitchFamily="34" charset="0"/>
              </a:rPr>
              <a:t>at</a:t>
            </a:r>
            <a:r>
              <a:rPr lang="cs-CZ" sz="4000" dirty="0" smtClean="0">
                <a:latin typeface="EC Square Sans Cond Pro" panose="020B0506040000020004" pitchFamily="34" charset="0"/>
              </a:rPr>
              <a:t> </a:t>
            </a:r>
            <a:r>
              <a:rPr lang="cs-CZ" sz="4000" dirty="0" err="1" smtClean="0">
                <a:latin typeface="EC Square Sans Cond Pro" panose="020B0506040000020004" pitchFamily="34" charset="0"/>
              </a:rPr>
              <a:t>the</a:t>
            </a:r>
            <a:r>
              <a:rPr lang="cs-CZ" sz="4000" dirty="0" smtClean="0">
                <a:latin typeface="EC Square Sans Cond Pro" panose="020B0506040000020004" pitchFamily="34" charset="0"/>
              </a:rPr>
              <a:t> end </a:t>
            </a:r>
            <a:r>
              <a:rPr lang="cs-CZ" sz="4000" dirty="0" err="1" smtClean="0">
                <a:latin typeface="EC Square Sans Cond Pro" panose="020B0506040000020004" pitchFamily="34" charset="0"/>
              </a:rPr>
              <a:t>of</a:t>
            </a:r>
            <a:r>
              <a:rPr lang="cs-CZ" sz="4000" dirty="0" smtClean="0">
                <a:latin typeface="EC Square Sans Cond Pro" panose="020B0506040000020004" pitchFamily="34" charset="0"/>
              </a:rPr>
              <a:t> </a:t>
            </a:r>
            <a:r>
              <a:rPr lang="cs-CZ" sz="4000" dirty="0" err="1" smtClean="0">
                <a:latin typeface="EC Square Sans Cond Pro" panose="020B0506040000020004" pitchFamily="34" charset="0"/>
              </a:rPr>
              <a:t>tunnel</a:t>
            </a:r>
            <a:r>
              <a:rPr lang="cs-CZ" sz="4000" dirty="0" smtClean="0">
                <a:latin typeface="EC Square Sans Cond Pro" panose="020B0506040000020004" pitchFamily="34" charset="0"/>
              </a:rPr>
              <a:t>?</a:t>
            </a:r>
            <a:endParaRPr lang="en-US" sz="4000" dirty="0">
              <a:latin typeface="EC Square Sans Cond Pro" panose="020B05060400000200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78073"/>
            <a:ext cx="7051040" cy="4777032"/>
          </a:xfrm>
        </p:spPr>
        <p:txBody>
          <a:bodyPr>
            <a:normAutofit/>
          </a:bodyPr>
          <a:lstStyle/>
          <a:p>
            <a:pPr marL="342900" indent="-3429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600" i="1" dirty="0" smtClean="0">
                <a:latin typeface="EC Square Sans Cond Pro" panose="020B0506040000020004" pitchFamily="34" charset="0"/>
              </a:rPr>
              <a:t>EC </a:t>
            </a:r>
            <a:r>
              <a:rPr lang="cs-CZ" sz="2600" i="1" dirty="0">
                <a:latin typeface="EC Square Sans Cond Pro" panose="020B0506040000020004" pitchFamily="34" charset="0"/>
              </a:rPr>
              <a:t>Winter 2020 </a:t>
            </a:r>
            <a:r>
              <a:rPr lang="cs-CZ" sz="2600" i="1" dirty="0" err="1">
                <a:latin typeface="EC Square Sans Cond Pro" panose="020B0506040000020004" pitchFamily="34" charset="0"/>
              </a:rPr>
              <a:t>Forecast</a:t>
            </a:r>
            <a:r>
              <a:rPr lang="cs-CZ" sz="2600" i="1" dirty="0">
                <a:latin typeface="EC Square Sans Cond Pro" panose="020B0506040000020004" pitchFamily="34" charset="0"/>
              </a:rPr>
              <a:t> </a:t>
            </a:r>
            <a:r>
              <a:rPr lang="cs-CZ" sz="2600" dirty="0">
                <a:latin typeface="EC Square Sans Cond Pro" panose="020B0506040000020004" pitchFamily="34" charset="0"/>
              </a:rPr>
              <a:t>– </a:t>
            </a:r>
            <a:r>
              <a:rPr lang="cs-CZ" sz="2600" dirty="0" err="1">
                <a:latin typeface="EC Square Sans Cond Pro" panose="020B0506040000020004" pitchFamily="34" charset="0"/>
              </a:rPr>
              <a:t>Slovak</a:t>
            </a:r>
            <a:r>
              <a:rPr lang="cs-CZ" sz="2600" dirty="0">
                <a:latin typeface="EC Square Sans Cond Pro" panose="020B0506040000020004" pitchFamily="34" charset="0"/>
              </a:rPr>
              <a:t> GDP: -5.9</a:t>
            </a:r>
            <a:r>
              <a:rPr lang="en-US" sz="2600" dirty="0">
                <a:latin typeface="EC Square Sans Cond Pro" panose="020B0506040000020004" pitchFamily="34" charset="0"/>
              </a:rPr>
              <a:t>%</a:t>
            </a:r>
            <a:r>
              <a:rPr lang="cs-CZ" sz="2600" dirty="0">
                <a:latin typeface="EC Square Sans Cond Pro" panose="020B0506040000020004" pitchFamily="34" charset="0"/>
              </a:rPr>
              <a:t> (</a:t>
            </a:r>
            <a:r>
              <a:rPr lang="en-US" sz="2600" dirty="0">
                <a:latin typeface="EC Square Sans Cond Pro" panose="020B0506040000020004" pitchFamily="34" charset="0"/>
              </a:rPr>
              <a:t>2020</a:t>
            </a:r>
            <a:r>
              <a:rPr lang="cs-CZ" sz="2600" dirty="0">
                <a:latin typeface="EC Square Sans Cond Pro" panose="020B0506040000020004" pitchFamily="34" charset="0"/>
              </a:rPr>
              <a:t>)</a:t>
            </a:r>
            <a:r>
              <a:rPr lang="en-US" sz="2600" dirty="0">
                <a:latin typeface="EC Square Sans Cond Pro" panose="020B0506040000020004" pitchFamily="34" charset="0"/>
              </a:rPr>
              <a:t>, </a:t>
            </a:r>
            <a:r>
              <a:rPr lang="cs-CZ" sz="2600" dirty="0">
                <a:latin typeface="EC Square Sans Cond Pro" panose="020B0506040000020004" pitchFamily="34" charset="0"/>
              </a:rPr>
              <a:t>4.0% (2021), 5.</a:t>
            </a:r>
            <a:r>
              <a:rPr lang="en-US" sz="2600" dirty="0">
                <a:latin typeface="EC Square Sans Cond Pro" panose="020B0506040000020004" pitchFamily="34" charset="0"/>
              </a:rPr>
              <a:t>4% </a:t>
            </a:r>
            <a:r>
              <a:rPr lang="cs-CZ" sz="2600" dirty="0">
                <a:latin typeface="EC Square Sans Cond Pro" panose="020B0506040000020004" pitchFamily="34" charset="0"/>
              </a:rPr>
              <a:t>(</a:t>
            </a:r>
            <a:r>
              <a:rPr lang="en-US" sz="2600" dirty="0">
                <a:latin typeface="EC Square Sans Cond Pro" panose="020B0506040000020004" pitchFamily="34" charset="0"/>
              </a:rPr>
              <a:t>202</a:t>
            </a:r>
            <a:r>
              <a:rPr lang="cs-CZ" sz="2600" dirty="0">
                <a:latin typeface="EC Square Sans Cond Pro" panose="020B0506040000020004" pitchFamily="34" charset="0"/>
              </a:rPr>
              <a:t>2)</a:t>
            </a:r>
            <a:r>
              <a:rPr lang="en-US" sz="2600" dirty="0">
                <a:latin typeface="EC Square Sans Cond Pro" panose="020B0506040000020004" pitchFamily="34" charset="0"/>
              </a:rPr>
              <a:t>. </a:t>
            </a:r>
            <a:endParaRPr lang="sk-SK" sz="2600" dirty="0">
              <a:latin typeface="EC Square Sans Cond Pro" panose="020B05060400000200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sz="2600" dirty="0">
                <a:latin typeface="EC Square Sans Cond Pro" panose="020B0506040000020004" pitchFamily="34" charset="0"/>
              </a:rPr>
              <a:t>SK </a:t>
            </a:r>
            <a:r>
              <a:rPr lang="sk-SK" sz="2600" dirty="0" smtClean="0">
                <a:latin typeface="EC Square Sans Cond Pro" panose="020B0506040000020004" pitchFamily="34" charset="0"/>
              </a:rPr>
              <a:t>output to </a:t>
            </a:r>
            <a:r>
              <a:rPr lang="sk-SK" sz="2600" dirty="0" err="1">
                <a:solidFill>
                  <a:srgbClr val="FF0000"/>
                </a:solidFill>
                <a:latin typeface="EC Square Sans Cond Pro" panose="020B0506040000020004" pitchFamily="34" charset="0"/>
              </a:rPr>
              <a:t>recover</a:t>
            </a:r>
            <a:r>
              <a:rPr lang="sk-SK" sz="2600" dirty="0">
                <a:solidFill>
                  <a:srgbClr val="FF0000"/>
                </a:solidFill>
                <a:latin typeface="EC Square Sans Cond Pro" panose="020B0506040000020004" pitchFamily="34" charset="0"/>
              </a:rPr>
              <a:t> to 2019 </a:t>
            </a:r>
            <a:r>
              <a:rPr lang="sk-SK" sz="2600" dirty="0" err="1">
                <a:solidFill>
                  <a:srgbClr val="FF0000"/>
                </a:solidFill>
                <a:latin typeface="EC Square Sans Cond Pro" panose="020B0506040000020004" pitchFamily="34" charset="0"/>
              </a:rPr>
              <a:t>levels</a:t>
            </a:r>
            <a:r>
              <a:rPr lang="sk-SK" sz="2600" dirty="0">
                <a:solidFill>
                  <a:srgbClr val="FF0000"/>
                </a:solidFill>
                <a:latin typeface="EC Square Sans Cond Pro" panose="020B0506040000020004" pitchFamily="34" charset="0"/>
              </a:rPr>
              <a:t> </a:t>
            </a:r>
            <a:r>
              <a:rPr lang="sk-SK" sz="2600" dirty="0" err="1">
                <a:solidFill>
                  <a:srgbClr val="FF0000"/>
                </a:solidFill>
                <a:latin typeface="EC Square Sans Cond Pro" panose="020B0506040000020004" pitchFamily="34" charset="0"/>
              </a:rPr>
              <a:t>already</a:t>
            </a:r>
            <a:r>
              <a:rPr lang="sk-SK" sz="2600" dirty="0">
                <a:solidFill>
                  <a:srgbClr val="FF0000"/>
                </a:solidFill>
                <a:latin typeface="EC Square Sans Cond Pro" panose="020B0506040000020004" pitchFamily="34" charset="0"/>
              </a:rPr>
              <a:t> by end-2021</a:t>
            </a:r>
            <a:r>
              <a:rPr lang="sk-SK" sz="2600" dirty="0">
                <a:latin typeface="EC Square Sans Cond Pro" panose="020B0506040000020004" pitchFamily="34" charset="0"/>
              </a:rPr>
              <a:t>, </a:t>
            </a:r>
            <a:r>
              <a:rPr lang="sk-SK" sz="2600" dirty="0" err="1">
                <a:latin typeface="EC Square Sans Cond Pro" panose="020B0506040000020004" pitchFamily="34" charset="0"/>
              </a:rPr>
              <a:t>ahead</a:t>
            </a:r>
            <a:r>
              <a:rPr lang="sk-SK" sz="2600" dirty="0">
                <a:latin typeface="EC Square Sans Cond Pro" panose="020B0506040000020004" pitchFamily="34" charset="0"/>
              </a:rPr>
              <a:t> </a:t>
            </a:r>
            <a:r>
              <a:rPr lang="sk-SK" sz="2600" dirty="0" smtClean="0">
                <a:latin typeface="EC Square Sans Cond Pro" panose="020B0506040000020004" pitchFamily="34" charset="0"/>
              </a:rPr>
              <a:t>of most </a:t>
            </a:r>
            <a:r>
              <a:rPr lang="sk-SK" sz="2600" dirty="0">
                <a:latin typeface="EC Square Sans Cond Pro" panose="020B0506040000020004" pitchFamily="34" charset="0"/>
              </a:rPr>
              <a:t>EU </a:t>
            </a:r>
            <a:r>
              <a:rPr lang="sk-SK" sz="2600" dirty="0" err="1">
                <a:latin typeface="EC Square Sans Cond Pro" panose="020B0506040000020004" pitchFamily="34" charset="0"/>
              </a:rPr>
              <a:t>Member</a:t>
            </a:r>
            <a:r>
              <a:rPr lang="sk-SK" sz="2600" dirty="0">
                <a:latin typeface="EC Square Sans Cond Pro" panose="020B0506040000020004" pitchFamily="34" charset="0"/>
              </a:rPr>
              <a:t> </a:t>
            </a:r>
            <a:r>
              <a:rPr lang="sk-SK" sz="2600" dirty="0" err="1" smtClean="0">
                <a:latin typeface="EC Square Sans Cond Pro" panose="020B0506040000020004" pitchFamily="34" charset="0"/>
              </a:rPr>
              <a:t>States</a:t>
            </a:r>
            <a:r>
              <a:rPr lang="sk-SK" sz="2600" dirty="0" smtClean="0">
                <a:latin typeface="EC Square Sans Cond Pro" panose="020B0506040000020004" pitchFamily="34" charset="0"/>
              </a:rPr>
              <a:t> (</a:t>
            </a:r>
            <a:r>
              <a:rPr lang="sk-SK" sz="2600" dirty="0" err="1" smtClean="0">
                <a:latin typeface="EC Square Sans Cond Pro" panose="020B0506040000020004" pitchFamily="34" charset="0"/>
              </a:rPr>
              <a:t>chart</a:t>
            </a:r>
            <a:r>
              <a:rPr lang="sk-SK" sz="2600" dirty="0" smtClean="0">
                <a:latin typeface="EC Square Sans Cond Pro" panose="020B0506040000020004" pitchFamily="34" charset="0"/>
              </a:rPr>
              <a:t>): </a:t>
            </a:r>
          </a:p>
          <a:p>
            <a:pPr algn="l"/>
            <a:r>
              <a:rPr lang="sk-SK" sz="2600" dirty="0" smtClean="0">
                <a:latin typeface="EC Square Sans Cond Pro" panose="020B0506040000020004" pitchFamily="34" charset="0"/>
              </a:rPr>
              <a:t>	- SK </a:t>
            </a:r>
            <a:r>
              <a:rPr lang="sk-SK" sz="2600" dirty="0" err="1" smtClean="0">
                <a:latin typeface="EC Square Sans Cond Pro" panose="020B0506040000020004" pitchFamily="34" charset="0"/>
              </a:rPr>
              <a:t>helped</a:t>
            </a:r>
            <a:r>
              <a:rPr lang="sk-SK" sz="2600" dirty="0" smtClean="0">
                <a:latin typeface="EC Square Sans Cond Pro" panose="020B0506040000020004" pitchFamily="34" charset="0"/>
              </a:rPr>
              <a:t> by </a:t>
            </a:r>
            <a:r>
              <a:rPr lang="sk-SK" sz="2600" dirty="0" err="1">
                <a:solidFill>
                  <a:srgbClr val="FF0000"/>
                </a:solidFill>
                <a:latin typeface="EC Square Sans Cond Pro" panose="020B0506040000020004" pitchFamily="34" charset="0"/>
              </a:rPr>
              <a:t>rebound</a:t>
            </a:r>
            <a:r>
              <a:rPr lang="sk-SK" sz="2600" dirty="0">
                <a:solidFill>
                  <a:srgbClr val="FF0000"/>
                </a:solidFill>
                <a:latin typeface="EC Square Sans Cond Pro" panose="020B0506040000020004" pitchFamily="34" charset="0"/>
              </a:rPr>
              <a:t> in </a:t>
            </a:r>
            <a:r>
              <a:rPr lang="sk-SK" sz="2600" dirty="0" err="1" smtClean="0">
                <a:solidFill>
                  <a:srgbClr val="FF0000"/>
                </a:solidFill>
                <a:latin typeface="EC Square Sans Cond Pro" panose="020B0506040000020004" pitchFamily="34" charset="0"/>
              </a:rPr>
              <a:t>industrial</a:t>
            </a:r>
            <a:r>
              <a:rPr lang="sk-SK" sz="2600" dirty="0" smtClean="0">
                <a:solidFill>
                  <a:srgbClr val="FF0000"/>
                </a:solidFill>
                <a:latin typeface="EC Square Sans Cond Pro" panose="020B0506040000020004" pitchFamily="34" charset="0"/>
              </a:rPr>
              <a:t> output </a:t>
            </a:r>
            <a:r>
              <a:rPr lang="sk-SK" sz="2600" dirty="0" smtClean="0">
                <a:latin typeface="EC Square Sans Cond Pro" panose="020B0506040000020004" pitchFamily="34" charset="0"/>
              </a:rPr>
              <a:t>in 	2020 H2. </a:t>
            </a:r>
          </a:p>
          <a:p>
            <a:pPr algn="l"/>
            <a:r>
              <a:rPr lang="sk-SK" sz="2600" dirty="0" smtClean="0">
                <a:latin typeface="EC Square Sans Cond Pro" panose="020B0506040000020004" pitchFamily="34" charset="0"/>
              </a:rPr>
              <a:t>	- Q4-20 (ESTAT): SK to </a:t>
            </a:r>
            <a:r>
              <a:rPr lang="sk-SK" sz="2600" dirty="0" err="1" smtClean="0">
                <a:latin typeface="EC Square Sans Cond Pro" panose="020B0506040000020004" pitchFamily="34" charset="0"/>
              </a:rPr>
              <a:t>record</a:t>
            </a:r>
            <a:r>
              <a:rPr lang="sk-SK" sz="2600" dirty="0" smtClean="0">
                <a:latin typeface="EC Square Sans Cond Pro" panose="020B0506040000020004" pitchFamily="34" charset="0"/>
              </a:rPr>
              <a:t> </a:t>
            </a:r>
            <a:r>
              <a:rPr lang="sk-SK" sz="2600" dirty="0" err="1" smtClean="0">
                <a:latin typeface="EC Square Sans Cond Pro" panose="020B0506040000020004" pitchFamily="34" charset="0"/>
              </a:rPr>
              <a:t>the</a:t>
            </a:r>
            <a:r>
              <a:rPr lang="sk-SK" sz="2600" dirty="0" smtClean="0">
                <a:latin typeface="EC Square Sans Cond Pro" panose="020B0506040000020004" pitchFamily="34" charset="0"/>
              </a:rPr>
              <a:t> </a:t>
            </a:r>
            <a:r>
              <a:rPr lang="sk-SK" sz="2600" dirty="0" err="1" smtClean="0">
                <a:latin typeface="EC Square Sans Cond Pro" panose="020B0506040000020004" pitchFamily="34" charset="0"/>
              </a:rPr>
              <a:t>lowest</a:t>
            </a:r>
            <a:r>
              <a:rPr lang="sk-SK" sz="2600" dirty="0" smtClean="0">
                <a:latin typeface="EC Square Sans Cond Pro" panose="020B0506040000020004" pitchFamily="34" charset="0"/>
              </a:rPr>
              <a:t> GDP 	</a:t>
            </a:r>
            <a:r>
              <a:rPr lang="sk-SK" sz="2600" dirty="0" err="1" smtClean="0">
                <a:latin typeface="EC Square Sans Cond Pro" panose="020B0506040000020004" pitchFamily="34" charset="0"/>
              </a:rPr>
              <a:t>contraction</a:t>
            </a:r>
            <a:r>
              <a:rPr lang="sk-SK" sz="2600" dirty="0" smtClean="0">
                <a:latin typeface="EC Square Sans Cond Pro" panose="020B0506040000020004" pitchFamily="34" charset="0"/>
              </a:rPr>
              <a:t> </a:t>
            </a:r>
            <a:r>
              <a:rPr lang="sk-SK" sz="2600" dirty="0" err="1" smtClean="0">
                <a:latin typeface="EC Square Sans Cond Pro" panose="020B0506040000020004" pitchFamily="34" charset="0"/>
              </a:rPr>
              <a:t>among</a:t>
            </a:r>
            <a:r>
              <a:rPr lang="sk-SK" sz="2600" dirty="0" smtClean="0">
                <a:latin typeface="EC Square Sans Cond Pro" panose="020B0506040000020004" pitchFamily="34" charset="0"/>
              </a:rPr>
              <a:t> Visegrad-4 (-2.7%, y-o-y)</a:t>
            </a:r>
            <a:endParaRPr lang="sk-SK" sz="2600" dirty="0">
              <a:latin typeface="EC Square Sans Cond Pro" panose="020B0506040000020004" pitchFamily="34" charset="0"/>
            </a:endParaRPr>
          </a:p>
          <a:p>
            <a:pPr marL="342900" indent="-342900" algn="l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EC Square Sans Cond Pro" panose="020B0506040000020004" pitchFamily="34" charset="0"/>
              </a:rPr>
              <a:t>High </a:t>
            </a:r>
            <a:r>
              <a:rPr lang="en-US" sz="2600" b="1" dirty="0">
                <a:latin typeface="EC Square Sans Cond Pro" panose="020B0506040000020004" pitchFamily="34" charset="0"/>
              </a:rPr>
              <a:t>uncertainty and significant risks </a:t>
            </a:r>
            <a:r>
              <a:rPr lang="en-US" sz="2600" dirty="0" smtClean="0">
                <a:latin typeface="EC Square Sans Cond Pro" panose="020B0506040000020004" pitchFamily="34" charset="0"/>
              </a:rPr>
              <a:t>remain</a:t>
            </a:r>
            <a:r>
              <a:rPr lang="sk-SK" sz="2600" dirty="0" smtClean="0">
                <a:latin typeface="EC Square Sans Cond Pro" panose="020B0506040000020004" pitchFamily="34" charset="0"/>
              </a:rPr>
              <a:t>: </a:t>
            </a:r>
            <a:r>
              <a:rPr lang="sk-SK" sz="2600" dirty="0" err="1" smtClean="0">
                <a:latin typeface="EC Square Sans Cond Pro" panose="020B0506040000020004" pitchFamily="34" charset="0"/>
              </a:rPr>
              <a:t>pandemics</a:t>
            </a:r>
            <a:r>
              <a:rPr lang="sk-SK" sz="2600" dirty="0" smtClean="0">
                <a:latin typeface="EC Square Sans Cond Pro" panose="020B0506040000020004" pitchFamily="34" charset="0"/>
              </a:rPr>
              <a:t> </a:t>
            </a:r>
            <a:r>
              <a:rPr lang="sk-SK" sz="2600" dirty="0" err="1" smtClean="0">
                <a:latin typeface="EC Square Sans Cond Pro" panose="020B0506040000020004" pitchFamily="34" charset="0"/>
              </a:rPr>
              <a:t>development</a:t>
            </a:r>
            <a:r>
              <a:rPr lang="sk-SK" sz="2600" dirty="0" smtClean="0">
                <a:latin typeface="EC Square Sans Cond Pro" panose="020B0506040000020004" pitchFamily="34" charset="0"/>
              </a:rPr>
              <a:t> and </a:t>
            </a:r>
            <a:r>
              <a:rPr lang="sk-SK" sz="2600" dirty="0" err="1" smtClean="0">
                <a:solidFill>
                  <a:srgbClr val="FF0000"/>
                </a:solidFill>
                <a:latin typeface="EC Square Sans Cond Pro" panose="020B0506040000020004" pitchFamily="34" charset="0"/>
              </a:rPr>
              <a:t>roll-out</a:t>
            </a:r>
            <a:r>
              <a:rPr lang="sk-SK" sz="2600" dirty="0" smtClean="0">
                <a:solidFill>
                  <a:srgbClr val="FF0000"/>
                </a:solidFill>
                <a:latin typeface="EC Square Sans Cond Pro" panose="020B0506040000020004" pitchFamily="34" charset="0"/>
              </a:rPr>
              <a:t> of </a:t>
            </a:r>
            <a:r>
              <a:rPr lang="sk-SK" sz="2600" dirty="0" err="1" smtClean="0">
                <a:solidFill>
                  <a:srgbClr val="FF0000"/>
                </a:solidFill>
                <a:latin typeface="EC Square Sans Cond Pro" panose="020B0506040000020004" pitchFamily="34" charset="0"/>
              </a:rPr>
              <a:t>vaccination</a:t>
            </a:r>
            <a:r>
              <a:rPr lang="sk-SK" sz="2600" dirty="0" smtClean="0">
                <a:solidFill>
                  <a:srgbClr val="FF0000"/>
                </a:solidFill>
                <a:latin typeface="EC Square Sans Cond Pro" panose="020B0506040000020004" pitchFamily="34" charset="0"/>
              </a:rPr>
              <a:t> </a:t>
            </a:r>
            <a:endParaRPr lang="sk-SK" sz="2600" dirty="0">
              <a:solidFill>
                <a:srgbClr val="FF0000"/>
              </a:solidFill>
              <a:latin typeface="EC Square Sans Cond Pro" panose="020B0506040000020004" pitchFamily="34" charset="0"/>
            </a:endParaRPr>
          </a:p>
          <a:p>
            <a:pPr algn="l"/>
            <a:endParaRPr lang="sk-SK" dirty="0" smtClean="0">
              <a:latin typeface="EC Square Sans Cond Pro" panose="020B05060400000200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EC Square Sans Cond Pro" panose="020B05060400000200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995920" y="1790913"/>
            <a:ext cx="264160" cy="38709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292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585" y="4832555"/>
            <a:ext cx="2905080" cy="18582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28"/>
          <a:stretch/>
        </p:blipFill>
        <p:spPr>
          <a:xfrm>
            <a:off x="537002" y="4357947"/>
            <a:ext cx="3679310" cy="222645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1919" y="4228595"/>
            <a:ext cx="4206791" cy="23558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66" y="92101"/>
            <a:ext cx="8774098" cy="782357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/>
                <a:cs typeface="Arial"/>
              </a:rPr>
              <a:t>                   </a:t>
            </a:r>
            <a:r>
              <a:rPr lang="cs-CZ" dirty="0" err="1">
                <a:latin typeface="EC Square Sans Cond Pro" panose="020B0506040000020004" pitchFamily="34" charset="0"/>
              </a:rPr>
              <a:t>Slovak</a:t>
            </a:r>
            <a:r>
              <a:rPr lang="cs-CZ" dirty="0">
                <a:latin typeface="EC Square Sans Cond Pro" panose="020B0506040000020004" pitchFamily="34" charset="0"/>
              </a:rPr>
              <a:t> </a:t>
            </a:r>
            <a:r>
              <a:rPr lang="cs-CZ" dirty="0" err="1" smtClean="0">
                <a:latin typeface="EC Square Sans Cond Pro" panose="020B0506040000020004" pitchFamily="34" charset="0"/>
              </a:rPr>
              <a:t>economy</a:t>
            </a:r>
            <a:r>
              <a:rPr lang="cs-CZ" dirty="0" smtClean="0">
                <a:latin typeface="EC Square Sans Cond Pro" panose="020B0506040000020004" pitchFamily="34" charset="0"/>
              </a:rPr>
              <a:t> - </a:t>
            </a:r>
            <a:r>
              <a:rPr lang="cs-CZ" dirty="0" err="1" smtClean="0">
                <a:latin typeface="EC Square Sans Cond Pro" panose="020B0506040000020004" pitchFamily="34" charset="0"/>
              </a:rPr>
              <a:t>challenges</a:t>
            </a:r>
            <a:endParaRPr lang="en-GB" dirty="0">
              <a:latin typeface="EC Square Sans Cond Pro" panose="020B0506040000020004" pitchFamily="34" charset="0"/>
            </a:endParaRPr>
          </a:p>
        </p:txBody>
      </p:sp>
      <p:pic>
        <p:nvPicPr>
          <p:cNvPr id="4" name="Picture 4" descr="A picture containing engine&#10;&#10;Description automatically generated">
            <a:extLst>
              <a:ext uri="{FF2B5EF4-FFF2-40B4-BE49-F238E27FC236}">
                <a16:creationId xmlns:a16="http://schemas.microsoft.com/office/drawing/2014/main" id="{F480F526-A072-4D21-8753-5F51CF1563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002" y="980911"/>
            <a:ext cx="6978065" cy="294462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5FECD95-98E4-4459-B1E4-AF8B234E6A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91294" y="912085"/>
            <a:ext cx="2951515" cy="1988431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875737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9415" y="373581"/>
            <a:ext cx="9374095" cy="641838"/>
          </a:xfrm>
        </p:spPr>
        <p:txBody>
          <a:bodyPr>
            <a:noAutofit/>
          </a:bodyPr>
          <a:lstStyle/>
          <a:p>
            <a:pPr algn="l"/>
            <a:r>
              <a:rPr lang="sk-SK" sz="4000" dirty="0" err="1" smtClean="0">
                <a:latin typeface="EC Square Sans Cond Pro" panose="020B0506040000020004" pitchFamily="34" charset="0"/>
              </a:rPr>
              <a:t>Slovakia‘s</a:t>
            </a:r>
            <a:r>
              <a:rPr lang="sk-SK" sz="4000" dirty="0" smtClean="0">
                <a:latin typeface="EC Square Sans Cond Pro" panose="020B0506040000020004" pitchFamily="34" charset="0"/>
              </a:rPr>
              <a:t> </a:t>
            </a:r>
            <a:r>
              <a:rPr lang="sk-SK" sz="4000" dirty="0" err="1" smtClean="0">
                <a:latin typeface="EC Square Sans Cond Pro" panose="020B0506040000020004" pitchFamily="34" charset="0"/>
              </a:rPr>
              <a:t>automotive</a:t>
            </a:r>
            <a:r>
              <a:rPr lang="sk-SK" sz="4000" dirty="0" smtClean="0">
                <a:latin typeface="EC Square Sans Cond Pro" panose="020B0506040000020004" pitchFamily="34" charset="0"/>
              </a:rPr>
              <a:t> – </a:t>
            </a:r>
            <a:r>
              <a:rPr lang="sk-SK" sz="4000" b="1" dirty="0" err="1" smtClean="0">
                <a:latin typeface="EC Square Sans Cond Pro" panose="020B0506040000020004" pitchFamily="34" charset="0"/>
              </a:rPr>
              <a:t>robotisation</a:t>
            </a:r>
            <a:r>
              <a:rPr lang="sk-SK" sz="4000" dirty="0" smtClean="0">
                <a:latin typeface="EC Square Sans Cond Pro" panose="020B0506040000020004" pitchFamily="34" charset="0"/>
              </a:rPr>
              <a:t> </a:t>
            </a:r>
            <a:r>
              <a:rPr lang="sk-SK" sz="4000" dirty="0" err="1" smtClean="0">
                <a:latin typeface="EC Square Sans Cond Pro" panose="020B0506040000020004" pitchFamily="34" charset="0"/>
              </a:rPr>
              <a:t>champion</a:t>
            </a:r>
            <a:r>
              <a:rPr lang="sk-SK" sz="4000" dirty="0" smtClean="0">
                <a:latin typeface="EC Square Sans Cond Pro" panose="020B0506040000020004" pitchFamily="34" charset="0"/>
              </a:rPr>
              <a:t>?</a:t>
            </a:r>
            <a:endParaRPr lang="en-US" sz="4000" dirty="0">
              <a:latin typeface="EC Square Sans Cond Pro" panose="020B05060400000200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32" y="1452561"/>
            <a:ext cx="5699678" cy="52461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615" y="1538516"/>
            <a:ext cx="5296395" cy="5074211"/>
          </a:xfrm>
          <a:prstGeom prst="rect">
            <a:avLst/>
          </a:prstGeom>
        </p:spPr>
      </p:pic>
      <p:pic>
        <p:nvPicPr>
          <p:cNvPr id="7" name="Picture 4" descr="A picture containing engine&#10;&#10;Description automatically generated">
            <a:extLst>
              <a:ext uri="{FF2B5EF4-FFF2-40B4-BE49-F238E27FC236}">
                <a16:creationId xmlns:a16="http://schemas.microsoft.com/office/drawing/2014/main" id="{F480F526-A072-4D21-8753-5F51CF156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832" y="223683"/>
            <a:ext cx="2231450" cy="941634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08580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3230" y="205248"/>
            <a:ext cx="9420344" cy="641838"/>
          </a:xfrm>
        </p:spPr>
        <p:txBody>
          <a:bodyPr>
            <a:noAutofit/>
          </a:bodyPr>
          <a:lstStyle/>
          <a:p>
            <a:pPr algn="l"/>
            <a:r>
              <a:rPr lang="cs-CZ" sz="4000" dirty="0">
                <a:latin typeface="EC Square Sans Cond Pro" panose="020B0506040000020004" pitchFamily="34" charset="0"/>
              </a:rPr>
              <a:t>EU </a:t>
            </a:r>
            <a:r>
              <a:rPr lang="cs-CZ" sz="4000" dirty="0" err="1">
                <a:latin typeface="EC Square Sans Cond Pro" panose="020B0506040000020004" pitchFamily="34" charset="0"/>
              </a:rPr>
              <a:t>Structural</a:t>
            </a:r>
            <a:r>
              <a:rPr lang="cs-CZ" sz="4000" dirty="0">
                <a:latin typeface="EC Square Sans Cond Pro" panose="020B0506040000020004" pitchFamily="34" charset="0"/>
              </a:rPr>
              <a:t> and </a:t>
            </a:r>
            <a:r>
              <a:rPr lang="cs-CZ" sz="4000" dirty="0" err="1">
                <a:latin typeface="EC Square Sans Cond Pro" panose="020B0506040000020004" pitchFamily="34" charset="0"/>
              </a:rPr>
              <a:t>Investment</a:t>
            </a:r>
            <a:r>
              <a:rPr lang="cs-CZ" sz="4000" dirty="0">
                <a:latin typeface="EC Square Sans Cond Pro" panose="020B0506040000020004" pitchFamily="34" charset="0"/>
              </a:rPr>
              <a:t> </a:t>
            </a:r>
            <a:r>
              <a:rPr lang="cs-CZ" sz="4000" dirty="0" err="1">
                <a:latin typeface="EC Square Sans Cond Pro" panose="020B0506040000020004" pitchFamily="34" charset="0"/>
              </a:rPr>
              <a:t>Funds</a:t>
            </a:r>
            <a:r>
              <a:rPr lang="cs-CZ" sz="4000" dirty="0">
                <a:latin typeface="EC Square Sans Cond Pro" panose="020B0506040000020004" pitchFamily="34" charset="0"/>
              </a:rPr>
              <a:t> - </a:t>
            </a:r>
            <a:r>
              <a:rPr lang="cs-CZ" sz="4000" b="1" dirty="0" err="1" smtClean="0">
                <a:latin typeface="EC Square Sans Cond Pro" panose="020B0506040000020004" pitchFamily="34" charset="0"/>
              </a:rPr>
              <a:t>absorption</a:t>
            </a:r>
            <a:endParaRPr lang="en-US" sz="4000" b="1" dirty="0">
              <a:latin typeface="EC Square Sans Cond Pro" panose="020B05060400000200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174" y="1078037"/>
            <a:ext cx="9891252" cy="530217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710813" y="3963842"/>
            <a:ext cx="5398893" cy="4606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5FECD95-98E4-4459-B1E4-AF8B234E6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97" y="205248"/>
            <a:ext cx="1640903" cy="1105474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73162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8391" y="342900"/>
            <a:ext cx="8525609" cy="641838"/>
          </a:xfrm>
        </p:spPr>
        <p:txBody>
          <a:bodyPr>
            <a:noAutofit/>
          </a:bodyPr>
          <a:lstStyle/>
          <a:p>
            <a:pPr algn="l"/>
            <a:r>
              <a:rPr lang="sk-SK" sz="4000" dirty="0" smtClean="0">
                <a:latin typeface="EC Square Sans Cond Pro" panose="020B0506040000020004" pitchFamily="34" charset="0"/>
              </a:rPr>
              <a:t>Slovakia – </a:t>
            </a:r>
            <a:r>
              <a:rPr lang="sk-SK" sz="4000" b="1" dirty="0" err="1" smtClean="0">
                <a:latin typeface="EC Square Sans Cond Pro" panose="020B0506040000020004" pitchFamily="34" charset="0"/>
              </a:rPr>
              <a:t>Recovery</a:t>
            </a:r>
            <a:r>
              <a:rPr lang="sk-SK" sz="4000" b="1" dirty="0" smtClean="0">
                <a:latin typeface="EC Square Sans Cond Pro" panose="020B0506040000020004" pitchFamily="34" charset="0"/>
              </a:rPr>
              <a:t> </a:t>
            </a:r>
            <a:r>
              <a:rPr lang="sk-SK" sz="4000" b="1" dirty="0" err="1" smtClean="0">
                <a:latin typeface="EC Square Sans Cond Pro" panose="020B0506040000020004" pitchFamily="34" charset="0"/>
              </a:rPr>
              <a:t>Plan</a:t>
            </a:r>
            <a:r>
              <a:rPr lang="sk-SK" sz="4000" b="1" dirty="0" smtClean="0">
                <a:latin typeface="EC Square Sans Cond Pro" panose="020B0506040000020004" pitchFamily="34" charset="0"/>
              </a:rPr>
              <a:t> </a:t>
            </a:r>
            <a:r>
              <a:rPr lang="sk-SK" sz="4000" dirty="0" smtClean="0">
                <a:latin typeface="EC Square Sans Cond Pro" panose="020B0506040000020004" pitchFamily="34" charset="0"/>
              </a:rPr>
              <a:t>(state of </a:t>
            </a:r>
            <a:r>
              <a:rPr lang="sk-SK" sz="4000" dirty="0" err="1" smtClean="0">
                <a:latin typeface="EC Square Sans Cond Pro" panose="020B0506040000020004" pitchFamily="34" charset="0"/>
              </a:rPr>
              <a:t>play</a:t>
            </a:r>
            <a:r>
              <a:rPr lang="sk-SK" sz="4000" dirty="0" smtClean="0">
                <a:latin typeface="EC Square Sans Cond Pro" panose="020B0506040000020004" pitchFamily="34" charset="0"/>
              </a:rPr>
              <a:t>)</a:t>
            </a:r>
            <a:endParaRPr lang="en-US" sz="4000" dirty="0">
              <a:latin typeface="EC Square Sans Cond Pro" panose="020B05060400000200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826" y="1426366"/>
            <a:ext cx="12349315" cy="5807881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sk-SK" sz="2200" dirty="0" smtClean="0">
              <a:latin typeface="EC Square Sans Cond Pro" panose="020B0506040000020004" pitchFamily="34" charset="0"/>
            </a:endParaRP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2200" b="1" dirty="0" smtClean="0">
                <a:solidFill>
                  <a:srgbClr val="FF0000"/>
                </a:solidFill>
                <a:latin typeface="EC Square Sans Cond Pro" panose="020B0506040000020004" pitchFamily="34" charset="0"/>
              </a:rPr>
              <a:t>Grant RRF </a:t>
            </a:r>
            <a:r>
              <a:rPr lang="sk-SK" sz="2200" b="1" dirty="0" err="1" smtClean="0">
                <a:solidFill>
                  <a:srgbClr val="FF0000"/>
                </a:solidFill>
                <a:latin typeface="EC Square Sans Cond Pro" panose="020B0506040000020004" pitchFamily="34" charset="0"/>
              </a:rPr>
              <a:t>allocation</a:t>
            </a:r>
            <a:r>
              <a:rPr lang="sk-SK" sz="2200" b="1" dirty="0" smtClean="0">
                <a:solidFill>
                  <a:srgbClr val="FF0000"/>
                </a:solidFill>
                <a:latin typeface="EC Square Sans Cond Pro" panose="020B0506040000020004" pitchFamily="34" charset="0"/>
              </a:rPr>
              <a:t> </a:t>
            </a:r>
            <a:r>
              <a:rPr lang="sk-SK" sz="2200" b="1" dirty="0" err="1" smtClean="0">
                <a:solidFill>
                  <a:srgbClr val="FF0000"/>
                </a:solidFill>
                <a:latin typeface="EC Square Sans Cond Pro" panose="020B0506040000020004" pitchFamily="34" charset="0"/>
              </a:rPr>
              <a:t>for</a:t>
            </a:r>
            <a:r>
              <a:rPr lang="sk-SK" sz="2200" b="1" dirty="0" smtClean="0">
                <a:solidFill>
                  <a:srgbClr val="FF0000"/>
                </a:solidFill>
                <a:latin typeface="EC Square Sans Cond Pro" panose="020B0506040000020004" pitchFamily="34" charset="0"/>
              </a:rPr>
              <a:t> Slovakia </a:t>
            </a:r>
            <a:r>
              <a:rPr lang="sk-SK" sz="2200" b="1" dirty="0" err="1" smtClean="0">
                <a:solidFill>
                  <a:srgbClr val="FF0000"/>
                </a:solidFill>
                <a:latin typeface="EC Square Sans Cond Pro" panose="020B0506040000020004" pitchFamily="34" charset="0"/>
              </a:rPr>
              <a:t>around</a:t>
            </a:r>
            <a:r>
              <a:rPr lang="sk-SK" sz="2200" b="1" dirty="0" smtClean="0">
                <a:solidFill>
                  <a:srgbClr val="FF0000"/>
                </a:solidFill>
                <a:latin typeface="EC Square Sans Cond Pro" panose="020B0506040000020004" pitchFamily="34" charset="0"/>
              </a:rPr>
              <a:t> EUR 6bn</a:t>
            </a:r>
            <a:r>
              <a:rPr lang="sk-SK" sz="2200" dirty="0" smtClean="0">
                <a:latin typeface="EC Square Sans Cond Pro" panose="020B0506040000020004" pitchFamily="34" charset="0"/>
              </a:rPr>
              <a:t>, </a:t>
            </a:r>
            <a:r>
              <a:rPr lang="sk-SK" sz="2200" dirty="0" err="1" smtClean="0">
                <a:latin typeface="EC Square Sans Cond Pro" panose="020B0506040000020004" pitchFamily="34" charset="0"/>
              </a:rPr>
              <a:t>loans</a:t>
            </a:r>
            <a:r>
              <a:rPr lang="sk-SK" sz="2200" dirty="0" smtClean="0">
                <a:latin typeface="EC Square Sans Cond Pro" panose="020B0506040000020004" pitchFamily="34" charset="0"/>
              </a:rPr>
              <a:t> </a:t>
            </a:r>
            <a:r>
              <a:rPr lang="sk-SK" sz="2200" dirty="0" err="1" smtClean="0">
                <a:latin typeface="EC Square Sans Cond Pro" panose="020B0506040000020004" pitchFamily="34" charset="0"/>
              </a:rPr>
              <a:t>also</a:t>
            </a:r>
            <a:r>
              <a:rPr lang="sk-SK" sz="2200" dirty="0" smtClean="0">
                <a:latin typeface="EC Square Sans Cond Pro" panose="020B0506040000020004" pitchFamily="34" charset="0"/>
              </a:rPr>
              <a:t> </a:t>
            </a:r>
            <a:r>
              <a:rPr lang="sk-SK" sz="2200" dirty="0" err="1" smtClean="0">
                <a:latin typeface="EC Square Sans Cond Pro" panose="020B0506040000020004" pitchFamily="34" charset="0"/>
              </a:rPr>
              <a:t>possible</a:t>
            </a:r>
            <a:r>
              <a:rPr lang="sk-SK" sz="2200" dirty="0" smtClean="0">
                <a:latin typeface="EC Square Sans Cond Pro" panose="020B0506040000020004" pitchFamily="34" charset="0"/>
              </a:rPr>
              <a:t>.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2200" dirty="0" err="1" smtClean="0">
                <a:latin typeface="EC Square Sans Cond Pro" panose="020B0506040000020004" pitchFamily="34" charset="0"/>
              </a:rPr>
              <a:t>Key</a:t>
            </a:r>
            <a:r>
              <a:rPr lang="sk-SK" sz="2200" dirty="0" smtClean="0">
                <a:latin typeface="EC Square Sans Cond Pro" panose="020B0506040000020004" pitchFamily="34" charset="0"/>
              </a:rPr>
              <a:t> </a:t>
            </a:r>
            <a:r>
              <a:rPr lang="sk-SK" sz="2200" dirty="0" err="1">
                <a:latin typeface="EC Square Sans Cond Pro" panose="020B0506040000020004" pitchFamily="34" charset="0"/>
              </a:rPr>
              <a:t>areas</a:t>
            </a:r>
            <a:r>
              <a:rPr lang="sk-SK" sz="2200" dirty="0">
                <a:latin typeface="EC Square Sans Cond Pro" panose="020B0506040000020004" pitchFamily="34" charset="0"/>
              </a:rPr>
              <a:t> </a:t>
            </a:r>
            <a:r>
              <a:rPr lang="sk-SK" sz="2200" dirty="0" err="1" smtClean="0">
                <a:latin typeface="EC Square Sans Cond Pro" panose="020B0506040000020004" pitchFamily="34" charset="0"/>
              </a:rPr>
              <a:t>for</a:t>
            </a:r>
            <a:r>
              <a:rPr lang="sk-SK" sz="2200" dirty="0" smtClean="0">
                <a:latin typeface="EC Square Sans Cond Pro" panose="020B0506040000020004" pitchFamily="34" charset="0"/>
              </a:rPr>
              <a:t> </a:t>
            </a:r>
            <a:r>
              <a:rPr lang="sk-SK" sz="2200" dirty="0" err="1" smtClean="0">
                <a:latin typeface="EC Square Sans Cond Pro" panose="020B0506040000020004" pitchFamily="34" charset="0"/>
              </a:rPr>
              <a:t>reforms</a:t>
            </a:r>
            <a:r>
              <a:rPr lang="sk-SK" sz="2200" dirty="0" smtClean="0">
                <a:latin typeface="EC Square Sans Cond Pro" panose="020B0506040000020004" pitchFamily="34" charset="0"/>
              </a:rPr>
              <a:t> and </a:t>
            </a:r>
            <a:r>
              <a:rPr lang="sk-SK" sz="2200" dirty="0" err="1">
                <a:latin typeface="EC Square Sans Cond Pro" panose="020B0506040000020004" pitchFamily="34" charset="0"/>
              </a:rPr>
              <a:t>investments</a:t>
            </a:r>
            <a:r>
              <a:rPr lang="sk-SK" sz="2200" dirty="0">
                <a:latin typeface="EC Square Sans Cond Pro" panose="020B0506040000020004" pitchFamily="34" charset="0"/>
              </a:rPr>
              <a:t>: </a:t>
            </a:r>
            <a:r>
              <a:rPr lang="sk-SK" sz="2200" b="1" dirty="0" err="1">
                <a:latin typeface="EC Square Sans Cond Pro" panose="020B0506040000020004" pitchFamily="34" charset="0"/>
              </a:rPr>
              <a:t>green</a:t>
            </a:r>
            <a:r>
              <a:rPr lang="sk-SK" sz="2200" b="1" dirty="0">
                <a:latin typeface="EC Square Sans Cond Pro" panose="020B0506040000020004" pitchFamily="34" charset="0"/>
              </a:rPr>
              <a:t> and </a:t>
            </a:r>
            <a:r>
              <a:rPr lang="sk-SK" sz="2200" b="1" dirty="0" err="1">
                <a:latin typeface="EC Square Sans Cond Pro" panose="020B0506040000020004" pitchFamily="34" charset="0"/>
              </a:rPr>
              <a:t>digital</a:t>
            </a:r>
            <a:r>
              <a:rPr lang="sk-SK" sz="2200" b="1" dirty="0">
                <a:latin typeface="EC Square Sans Cond Pro" panose="020B0506040000020004" pitchFamily="34" charset="0"/>
              </a:rPr>
              <a:t> </a:t>
            </a:r>
            <a:r>
              <a:rPr lang="sk-SK" sz="2200" b="1" dirty="0" err="1">
                <a:latin typeface="EC Square Sans Cond Pro" panose="020B0506040000020004" pitchFamily="34" charset="0"/>
              </a:rPr>
              <a:t>transition</a:t>
            </a:r>
            <a:r>
              <a:rPr lang="sk-SK" sz="2200" b="1" dirty="0">
                <a:latin typeface="EC Square Sans Cond Pro" panose="020B0506040000020004" pitchFamily="34" charset="0"/>
              </a:rPr>
              <a:t>, country </a:t>
            </a:r>
            <a:r>
              <a:rPr lang="sk-SK" sz="2200" b="1" dirty="0" err="1">
                <a:latin typeface="EC Square Sans Cond Pro" panose="020B0506040000020004" pitchFamily="34" charset="0"/>
              </a:rPr>
              <a:t>specific</a:t>
            </a:r>
            <a:r>
              <a:rPr lang="sk-SK" sz="2200" b="1" dirty="0">
                <a:latin typeface="EC Square Sans Cond Pro" panose="020B0506040000020004" pitchFamily="34" charset="0"/>
              </a:rPr>
              <a:t> </a:t>
            </a:r>
            <a:r>
              <a:rPr lang="sk-SK" sz="2200" b="1" dirty="0" err="1">
                <a:latin typeface="EC Square Sans Cond Pro" panose="020B0506040000020004" pitchFamily="34" charset="0"/>
              </a:rPr>
              <a:t>recommendations</a:t>
            </a:r>
            <a:endParaRPr lang="sk-SK" sz="2200" b="1" dirty="0">
              <a:latin typeface="EC Square Sans Cond Pro" panose="020B0506040000020004" pitchFamily="34" charset="0"/>
            </a:endParaRP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2200" dirty="0" err="1" smtClean="0">
                <a:latin typeface="EC Square Sans Cond Pro" panose="020B0506040000020004" pitchFamily="34" charset="0"/>
              </a:rPr>
              <a:t>February</a:t>
            </a:r>
            <a:r>
              <a:rPr lang="sk-SK" sz="2200" dirty="0" smtClean="0">
                <a:latin typeface="EC Square Sans Cond Pro" panose="020B0506040000020004" pitchFamily="34" charset="0"/>
              </a:rPr>
              <a:t> 2021 – EP </a:t>
            </a:r>
            <a:r>
              <a:rPr lang="sk-SK" sz="2200" dirty="0" err="1" smtClean="0">
                <a:latin typeface="EC Square Sans Cond Pro" panose="020B0506040000020004" pitchFamily="34" charset="0"/>
              </a:rPr>
              <a:t>vote</a:t>
            </a:r>
            <a:r>
              <a:rPr lang="sk-SK" sz="2200" dirty="0" smtClean="0">
                <a:latin typeface="EC Square Sans Cond Pro" panose="020B0506040000020004" pitchFamily="34" charset="0"/>
              </a:rPr>
              <a:t> on </a:t>
            </a:r>
            <a:r>
              <a:rPr lang="sk-SK" sz="2200" dirty="0" err="1" smtClean="0">
                <a:latin typeface="EC Square Sans Cond Pro" panose="020B0506040000020004" pitchFamily="34" charset="0"/>
              </a:rPr>
              <a:t>the</a:t>
            </a:r>
            <a:r>
              <a:rPr lang="sk-SK" sz="2200" dirty="0" smtClean="0">
                <a:latin typeface="EC Square Sans Cond Pro" panose="020B0506040000020004" pitchFamily="34" charset="0"/>
              </a:rPr>
              <a:t> RRF </a:t>
            </a:r>
            <a:r>
              <a:rPr lang="sk-SK" sz="2200" dirty="0" err="1" smtClean="0">
                <a:latin typeface="EC Square Sans Cond Pro" panose="020B0506040000020004" pitchFamily="34" charset="0"/>
              </a:rPr>
              <a:t>Regulation</a:t>
            </a:r>
            <a:r>
              <a:rPr lang="sk-SK" sz="2200" dirty="0">
                <a:latin typeface="EC Square Sans Cond Pro" panose="020B0506040000020004" pitchFamily="34" charset="0"/>
              </a:rPr>
              <a:t> </a:t>
            </a:r>
            <a:r>
              <a:rPr lang="sk-SK" sz="2200" dirty="0" smtClean="0">
                <a:latin typeface="EC Square Sans Cond Pro" panose="020B0506040000020004" pitchFamily="34" charset="0"/>
              </a:rPr>
              <a:t>(10/2)  </a:t>
            </a:r>
            <a:r>
              <a:rPr lang="sk-SK" sz="2200" dirty="0" smtClean="0">
                <a:latin typeface="EC Square Sans Cond Pro" panose="020B0506040000020004" pitchFamily="34" charset="0"/>
                <a:sym typeface="Wingdings" panose="05000000000000000000" pitchFamily="2" charset="2"/>
              </a:rPr>
              <a:t></a:t>
            </a:r>
            <a:r>
              <a:rPr lang="sk-SK" sz="2200" dirty="0" smtClean="0">
                <a:latin typeface="EC Square Sans Cond Pro" panose="020B0506040000020004" pitchFamily="34" charset="0"/>
              </a:rPr>
              <a:t> </a:t>
            </a:r>
            <a:r>
              <a:rPr lang="sk-SK" sz="2200" dirty="0" err="1" smtClean="0">
                <a:latin typeface="EC Square Sans Cond Pro" panose="020B0506040000020004" pitchFamily="34" charset="0"/>
              </a:rPr>
              <a:t>legislation</a:t>
            </a:r>
            <a:r>
              <a:rPr lang="sk-SK" sz="2200" dirty="0" smtClean="0">
                <a:latin typeface="EC Square Sans Cond Pro" panose="020B0506040000020004" pitchFamily="34" charset="0"/>
              </a:rPr>
              <a:t> in </a:t>
            </a:r>
            <a:r>
              <a:rPr lang="sk-SK" sz="2200" dirty="0" err="1" smtClean="0">
                <a:latin typeface="EC Square Sans Cond Pro" panose="020B0506040000020004" pitchFamily="34" charset="0"/>
              </a:rPr>
              <a:t>place</a:t>
            </a:r>
            <a:r>
              <a:rPr lang="sk-SK" sz="2200" dirty="0" smtClean="0">
                <a:latin typeface="EC Square Sans Cond Pro" panose="020B0506040000020004" pitchFamily="34" charset="0"/>
              </a:rPr>
              <a:t> </a:t>
            </a:r>
            <a:endParaRPr lang="sk-SK" sz="2200" dirty="0">
              <a:latin typeface="EC Square Sans Cond Pro" panose="020B0506040000020004" pitchFamily="34" charset="0"/>
            </a:endParaRP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2200" dirty="0" err="1">
                <a:latin typeface="EC Square Sans Cond Pro" panose="020B0506040000020004" pitchFamily="34" charset="0"/>
              </a:rPr>
              <a:t>Ongoing</a:t>
            </a:r>
            <a:r>
              <a:rPr lang="sk-SK" sz="2200" dirty="0">
                <a:latin typeface="EC Square Sans Cond Pro" panose="020B0506040000020004" pitchFamily="34" charset="0"/>
              </a:rPr>
              <a:t> </a:t>
            </a:r>
            <a:r>
              <a:rPr lang="sk-SK" sz="2200" b="1" dirty="0" err="1">
                <a:latin typeface="EC Square Sans Cond Pro" panose="020B0506040000020004" pitchFamily="34" charset="0"/>
              </a:rPr>
              <a:t>dialogue</a:t>
            </a:r>
            <a:r>
              <a:rPr lang="sk-SK" sz="2200" b="1" dirty="0">
                <a:latin typeface="EC Square Sans Cond Pro" panose="020B0506040000020004" pitchFamily="34" charset="0"/>
              </a:rPr>
              <a:t> of SK </a:t>
            </a:r>
            <a:r>
              <a:rPr lang="sk-SK" sz="2200" b="1" dirty="0" err="1">
                <a:latin typeface="EC Square Sans Cond Pro" panose="020B0506040000020004" pitchFamily="34" charset="0"/>
              </a:rPr>
              <a:t>with</a:t>
            </a:r>
            <a:r>
              <a:rPr lang="sk-SK" sz="2200" b="1" dirty="0">
                <a:latin typeface="EC Square Sans Cond Pro" panose="020B0506040000020004" pitchFamily="34" charset="0"/>
              </a:rPr>
              <a:t> </a:t>
            </a:r>
            <a:r>
              <a:rPr lang="sk-SK" sz="2200" b="1" dirty="0" err="1">
                <a:latin typeface="EC Square Sans Cond Pro" panose="020B0506040000020004" pitchFamily="34" charset="0"/>
              </a:rPr>
              <a:t>the</a:t>
            </a:r>
            <a:r>
              <a:rPr lang="sk-SK" sz="2200" b="1" dirty="0">
                <a:latin typeface="EC Square Sans Cond Pro" panose="020B0506040000020004" pitchFamily="34" charset="0"/>
              </a:rPr>
              <a:t> </a:t>
            </a:r>
            <a:r>
              <a:rPr lang="sk-SK" sz="2200" b="1" dirty="0" err="1">
                <a:latin typeface="EC Square Sans Cond Pro" panose="020B0506040000020004" pitchFamily="34" charset="0"/>
              </a:rPr>
              <a:t>Commission</a:t>
            </a:r>
            <a:r>
              <a:rPr lang="sk-SK" sz="2200" b="1" dirty="0">
                <a:latin typeface="EC Square Sans Cond Pro" panose="020B0506040000020004" pitchFamily="34" charset="0"/>
              </a:rPr>
              <a:t> </a:t>
            </a:r>
            <a:r>
              <a:rPr lang="sk-SK" sz="2200" dirty="0">
                <a:latin typeface="EC Square Sans Cond Pro" panose="020B0506040000020004" pitchFamily="34" charset="0"/>
              </a:rPr>
              <a:t>– </a:t>
            </a:r>
            <a:r>
              <a:rPr lang="sk-SK" sz="2200" dirty="0" err="1">
                <a:latin typeface="EC Square Sans Cond Pro" panose="020B0506040000020004" pitchFamily="34" charset="0"/>
              </a:rPr>
              <a:t>alignment</a:t>
            </a:r>
            <a:r>
              <a:rPr lang="sk-SK" sz="2200" dirty="0">
                <a:latin typeface="EC Square Sans Cond Pro" panose="020B0506040000020004" pitchFamily="34" charset="0"/>
              </a:rPr>
              <a:t> </a:t>
            </a:r>
            <a:r>
              <a:rPr lang="sk-SK" sz="2200" dirty="0" err="1">
                <a:latin typeface="EC Square Sans Cond Pro" panose="020B0506040000020004" pitchFamily="34" charset="0"/>
              </a:rPr>
              <a:t>with</a:t>
            </a:r>
            <a:r>
              <a:rPr lang="sk-SK" sz="2200" dirty="0">
                <a:latin typeface="EC Square Sans Cond Pro" panose="020B0506040000020004" pitchFamily="34" charset="0"/>
              </a:rPr>
              <a:t> </a:t>
            </a:r>
            <a:r>
              <a:rPr lang="sk-SK" sz="2200" dirty="0" err="1">
                <a:latin typeface="EC Square Sans Cond Pro" panose="020B0506040000020004" pitchFamily="34" charset="0"/>
              </a:rPr>
              <a:t>legislative</a:t>
            </a:r>
            <a:r>
              <a:rPr lang="sk-SK" sz="2200" dirty="0">
                <a:latin typeface="EC Square Sans Cond Pro" panose="020B0506040000020004" pitchFamily="34" charset="0"/>
              </a:rPr>
              <a:t> </a:t>
            </a:r>
            <a:r>
              <a:rPr lang="sk-SK" sz="2200" dirty="0" err="1">
                <a:latin typeface="EC Square Sans Cond Pro" panose="020B0506040000020004" pitchFamily="34" charset="0"/>
              </a:rPr>
              <a:t>requirements</a:t>
            </a:r>
            <a:r>
              <a:rPr lang="sk-SK" sz="2200" dirty="0">
                <a:latin typeface="EC Square Sans Cond Pro" panose="020B0506040000020004" pitchFamily="34" charset="0"/>
              </a:rPr>
              <a:t>/</a:t>
            </a:r>
            <a:r>
              <a:rPr lang="sk-SK" sz="2200" dirty="0" err="1">
                <a:latin typeface="EC Square Sans Cond Pro" panose="020B0506040000020004" pitchFamily="34" charset="0"/>
              </a:rPr>
              <a:t>quick</a:t>
            </a:r>
            <a:r>
              <a:rPr lang="sk-SK" sz="2200" dirty="0">
                <a:latin typeface="EC Square Sans Cond Pro" panose="020B0506040000020004" pitchFamily="34" charset="0"/>
              </a:rPr>
              <a:t> </a:t>
            </a:r>
            <a:r>
              <a:rPr lang="sk-SK" sz="2200" dirty="0" err="1">
                <a:latin typeface="EC Square Sans Cond Pro" panose="020B0506040000020004" pitchFamily="34" charset="0"/>
              </a:rPr>
              <a:t>roll-out</a:t>
            </a:r>
            <a:r>
              <a:rPr lang="sk-SK" sz="2200" dirty="0">
                <a:latin typeface="EC Square Sans Cond Pro" panose="020B0506040000020004" pitchFamily="34" charset="0"/>
              </a:rPr>
              <a:t>.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2200" b="1" dirty="0" err="1">
                <a:latin typeface="EC Square Sans Cond Pro" panose="020B0506040000020004" pitchFamily="34" charset="0"/>
              </a:rPr>
              <a:t>Plans</a:t>
            </a:r>
            <a:r>
              <a:rPr lang="sk-SK" sz="2200" b="1" dirty="0">
                <a:latin typeface="EC Square Sans Cond Pro" panose="020B0506040000020004" pitchFamily="34" charset="0"/>
              </a:rPr>
              <a:t> to </a:t>
            </a:r>
            <a:r>
              <a:rPr lang="sk-SK" sz="2200" b="1" dirty="0" err="1">
                <a:latin typeface="EC Square Sans Cond Pro" panose="020B0506040000020004" pitchFamily="34" charset="0"/>
              </a:rPr>
              <a:t>be</a:t>
            </a:r>
            <a:r>
              <a:rPr lang="sk-SK" sz="2200" b="1" dirty="0">
                <a:latin typeface="EC Square Sans Cond Pro" panose="020B0506040000020004" pitchFamily="34" charset="0"/>
              </a:rPr>
              <a:t> </a:t>
            </a:r>
            <a:r>
              <a:rPr lang="sk-SK" sz="2200" b="1" dirty="0" err="1">
                <a:latin typeface="EC Square Sans Cond Pro" panose="020B0506040000020004" pitchFamily="34" charset="0"/>
              </a:rPr>
              <a:t>submitted</a:t>
            </a:r>
            <a:r>
              <a:rPr lang="sk-SK" sz="2200" b="1" dirty="0">
                <a:latin typeface="EC Square Sans Cond Pro" panose="020B0506040000020004" pitchFamily="34" charset="0"/>
              </a:rPr>
              <a:t> by 30 </a:t>
            </a:r>
            <a:r>
              <a:rPr lang="sk-SK" sz="2200" b="1" dirty="0" err="1" smtClean="0">
                <a:latin typeface="EC Square Sans Cond Pro" panose="020B0506040000020004" pitchFamily="34" charset="0"/>
              </a:rPr>
              <a:t>April</a:t>
            </a:r>
            <a:r>
              <a:rPr lang="sk-SK" sz="2200" b="1" dirty="0" smtClean="0">
                <a:latin typeface="EC Square Sans Cond Pro" panose="020B0506040000020004" pitchFamily="34" charset="0"/>
              </a:rPr>
              <a:t> </a:t>
            </a:r>
            <a:r>
              <a:rPr lang="sk-SK" sz="2200" dirty="0" smtClean="0">
                <a:latin typeface="EC Square Sans Cond Pro" panose="020B0506040000020004" pitchFamily="34" charset="0"/>
              </a:rPr>
              <a:t>(December </a:t>
            </a:r>
            <a:r>
              <a:rPr lang="sk-SK" sz="2200" dirty="0">
                <a:latin typeface="EC Square Sans Cond Pro" panose="020B0506040000020004" pitchFamily="34" charset="0"/>
              </a:rPr>
              <a:t>2020 and </a:t>
            </a:r>
            <a:r>
              <a:rPr lang="sk-SK" sz="2200" dirty="0" smtClean="0">
                <a:latin typeface="EC Square Sans Cond Pro" panose="020B0506040000020004" pitchFamily="34" charset="0"/>
              </a:rPr>
              <a:t> </a:t>
            </a:r>
            <a:r>
              <a:rPr lang="sk-SK" sz="2200" dirty="0" err="1">
                <a:latin typeface="EC Square Sans Cond Pro" panose="020B0506040000020004" pitchFamily="34" charset="0"/>
              </a:rPr>
              <a:t>March</a:t>
            </a:r>
            <a:r>
              <a:rPr lang="sk-SK" sz="2200" dirty="0">
                <a:latin typeface="EC Square Sans Cond Pro" panose="020B0506040000020004" pitchFamily="34" charset="0"/>
              </a:rPr>
              <a:t> 2021 – </a:t>
            </a:r>
            <a:r>
              <a:rPr lang="sk-SK" sz="2200" dirty="0" err="1">
                <a:latin typeface="EC Square Sans Cond Pro" panose="020B0506040000020004" pitchFamily="34" charset="0"/>
              </a:rPr>
              <a:t>first</a:t>
            </a:r>
            <a:r>
              <a:rPr lang="sk-SK" sz="2200" dirty="0">
                <a:latin typeface="EC Square Sans Cond Pro" panose="020B0506040000020004" pitchFamily="34" charset="0"/>
              </a:rPr>
              <a:t> and </a:t>
            </a:r>
            <a:r>
              <a:rPr lang="sk-SK" sz="2200" dirty="0" err="1">
                <a:latin typeface="EC Square Sans Cond Pro" panose="020B0506040000020004" pitchFamily="34" charset="0"/>
              </a:rPr>
              <a:t>second</a:t>
            </a:r>
            <a:r>
              <a:rPr lang="sk-SK" sz="2200" dirty="0">
                <a:latin typeface="EC Square Sans Cond Pro" panose="020B0506040000020004" pitchFamily="34" charset="0"/>
              </a:rPr>
              <a:t> </a:t>
            </a:r>
            <a:r>
              <a:rPr lang="sk-SK" sz="2200" dirty="0" smtClean="0">
                <a:latin typeface="EC Square Sans Cond Pro" panose="020B0506040000020004" pitchFamily="34" charset="0"/>
              </a:rPr>
              <a:t>SK </a:t>
            </a:r>
            <a:r>
              <a:rPr lang="sk-SK" sz="2200" dirty="0" err="1" smtClean="0">
                <a:latin typeface="EC Square Sans Cond Pro" panose="020B0506040000020004" pitchFamily="34" charset="0"/>
              </a:rPr>
              <a:t>draft</a:t>
            </a:r>
            <a:r>
              <a:rPr lang="sk-SK" sz="2200" dirty="0" smtClean="0">
                <a:latin typeface="EC Square Sans Cond Pro" panose="020B0506040000020004" pitchFamily="34" charset="0"/>
              </a:rPr>
              <a:t>)</a:t>
            </a:r>
            <a:endParaRPr lang="sk-SK" sz="2200" dirty="0">
              <a:latin typeface="EC Square Sans Cond Pro" panose="020B0506040000020004" pitchFamily="34" charset="0"/>
            </a:endParaRP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200" dirty="0" err="1" smtClean="0">
                <a:latin typeface="EC Square Sans Cond Pro" panose="020B0506040000020004" pitchFamily="34" charset="0"/>
              </a:rPr>
              <a:t>Assesment</a:t>
            </a:r>
            <a:r>
              <a:rPr lang="cs-CZ" sz="2200" dirty="0" smtClean="0">
                <a:latin typeface="EC Square Sans Cond Pro" panose="020B0506040000020004" pitchFamily="34" charset="0"/>
              </a:rPr>
              <a:t> </a:t>
            </a:r>
            <a:r>
              <a:rPr lang="cs-CZ" sz="2200" dirty="0" err="1" smtClean="0">
                <a:latin typeface="EC Square Sans Cond Pro" panose="020B0506040000020004" pitchFamily="34" charset="0"/>
              </a:rPr>
              <a:t>of</a:t>
            </a:r>
            <a:r>
              <a:rPr lang="cs-CZ" sz="2200" dirty="0" smtClean="0">
                <a:latin typeface="EC Square Sans Cond Pro" panose="020B0506040000020004" pitchFamily="34" charset="0"/>
              </a:rPr>
              <a:t> </a:t>
            </a:r>
            <a:r>
              <a:rPr lang="cs-CZ" sz="2200" dirty="0" err="1" smtClean="0">
                <a:latin typeface="EC Square Sans Cond Pro" panose="020B0506040000020004" pitchFamily="34" charset="0"/>
              </a:rPr>
              <a:t>plan</a:t>
            </a:r>
            <a:r>
              <a:rPr lang="cs-CZ" sz="2200" dirty="0" smtClean="0">
                <a:latin typeface="EC Square Sans Cond Pro" panose="020B0506040000020004" pitchFamily="34" charset="0"/>
              </a:rPr>
              <a:t> (EC): p</a:t>
            </a:r>
            <a:r>
              <a:rPr lang="en-US" sz="2200" dirty="0" err="1" smtClean="0">
                <a:latin typeface="EC Square Sans Cond Pro" panose="020B0506040000020004" pitchFamily="34" charset="0"/>
              </a:rPr>
              <a:t>roposal</a:t>
            </a:r>
            <a:r>
              <a:rPr lang="en-US" sz="2200" dirty="0" smtClean="0">
                <a:latin typeface="EC Square Sans Cond Pro" panose="020B0506040000020004" pitchFamily="34" charset="0"/>
              </a:rPr>
              <a:t> </a:t>
            </a:r>
            <a:r>
              <a:rPr lang="en-US" sz="2200" dirty="0">
                <a:latin typeface="EC Square Sans Cond Pro" panose="020B0506040000020004" pitchFamily="34" charset="0"/>
              </a:rPr>
              <a:t>for a Council Implementing Decision within 2 months of </a:t>
            </a:r>
            <a:r>
              <a:rPr lang="en-US" sz="2200" dirty="0" smtClean="0">
                <a:latin typeface="EC Square Sans Cond Pro" panose="020B0506040000020004" pitchFamily="34" charset="0"/>
              </a:rPr>
              <a:t>submission</a:t>
            </a:r>
            <a:endParaRPr lang="cs-CZ" sz="2200" dirty="0" smtClean="0">
              <a:latin typeface="EC Square Sans Cond Pro" panose="020B0506040000020004" pitchFamily="34" charset="0"/>
            </a:endParaRP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200" b="1" dirty="0" err="1" smtClean="0">
                <a:solidFill>
                  <a:srgbClr val="FF0000"/>
                </a:solidFill>
                <a:latin typeface="EC Square Sans Cond Pro" panose="020B0506040000020004" pitchFamily="34" charset="0"/>
              </a:rPr>
              <a:t>Pre-payment</a:t>
            </a:r>
            <a:r>
              <a:rPr lang="cs-CZ" sz="2200" b="1" dirty="0">
                <a:solidFill>
                  <a:srgbClr val="FF0000"/>
                </a:solidFill>
                <a:latin typeface="EC Square Sans Cond Pro" panose="020B0506040000020004" pitchFamily="34" charset="0"/>
              </a:rPr>
              <a:t> </a:t>
            </a:r>
            <a:r>
              <a:rPr lang="cs-CZ" sz="2200" b="1" dirty="0" smtClean="0">
                <a:solidFill>
                  <a:srgbClr val="FF0000"/>
                </a:solidFill>
                <a:latin typeface="EC Square Sans Cond Pro" panose="020B0506040000020004" pitchFamily="34" charset="0"/>
              </a:rPr>
              <a:t>13% </a:t>
            </a:r>
            <a:r>
              <a:rPr lang="cs-CZ" sz="2200" b="1" dirty="0" err="1" smtClean="0">
                <a:solidFill>
                  <a:srgbClr val="FF0000"/>
                </a:solidFill>
                <a:latin typeface="EC Square Sans Cond Pro" panose="020B0506040000020004" pitchFamily="34" charset="0"/>
              </a:rPr>
              <a:t>of</a:t>
            </a:r>
            <a:r>
              <a:rPr lang="cs-CZ" sz="2200" b="1" dirty="0" smtClean="0">
                <a:solidFill>
                  <a:srgbClr val="FF0000"/>
                </a:solidFill>
                <a:latin typeface="EC Square Sans Cond Pro" panose="020B0506040000020004" pitchFamily="34" charset="0"/>
              </a:rPr>
              <a:t> </a:t>
            </a:r>
            <a:r>
              <a:rPr lang="cs-CZ" sz="2200" b="1" dirty="0" err="1" smtClean="0">
                <a:solidFill>
                  <a:srgbClr val="FF0000"/>
                </a:solidFill>
                <a:latin typeface="EC Square Sans Cond Pro" panose="020B0506040000020004" pitchFamily="34" charset="0"/>
              </a:rPr>
              <a:t>the</a:t>
            </a:r>
            <a:r>
              <a:rPr lang="cs-CZ" sz="2200" b="1" dirty="0" smtClean="0">
                <a:solidFill>
                  <a:srgbClr val="FF0000"/>
                </a:solidFill>
                <a:latin typeface="EC Square Sans Cond Pro" panose="020B0506040000020004" pitchFamily="34" charset="0"/>
              </a:rPr>
              <a:t> grant </a:t>
            </a:r>
            <a:r>
              <a:rPr lang="cs-CZ" sz="2200" b="1" dirty="0" err="1" smtClean="0">
                <a:solidFill>
                  <a:srgbClr val="FF0000"/>
                </a:solidFill>
                <a:latin typeface="EC Square Sans Cond Pro" panose="020B0506040000020004" pitchFamily="34" charset="0"/>
              </a:rPr>
              <a:t>allocation</a:t>
            </a:r>
            <a:r>
              <a:rPr lang="cs-CZ" sz="2200" b="1" dirty="0" smtClean="0">
                <a:solidFill>
                  <a:srgbClr val="FF0000"/>
                </a:solidFill>
                <a:latin typeface="EC Square Sans Cond Pro" panose="020B0506040000020004" pitchFamily="34" charset="0"/>
              </a:rPr>
              <a:t> </a:t>
            </a:r>
            <a:r>
              <a:rPr lang="cs-CZ" sz="2200" dirty="0" err="1" smtClean="0">
                <a:latin typeface="EC Square Sans Cond Pro" panose="020B0506040000020004" pitchFamily="34" charset="0"/>
              </a:rPr>
              <a:t>possible</a:t>
            </a:r>
            <a:r>
              <a:rPr lang="cs-CZ" sz="2200" dirty="0" smtClean="0">
                <a:latin typeface="EC Square Sans Cond Pro" panose="020B0506040000020004" pitchFamily="34" charset="0"/>
              </a:rPr>
              <a:t> </a:t>
            </a:r>
            <a:r>
              <a:rPr lang="cs-CZ" sz="2200" dirty="0" err="1">
                <a:latin typeface="EC Square Sans Cond Pro" panose="020B0506040000020004" pitchFamily="34" charset="0"/>
              </a:rPr>
              <a:t>already</a:t>
            </a:r>
            <a:r>
              <a:rPr lang="cs-CZ" sz="2200" dirty="0">
                <a:latin typeface="EC Square Sans Cond Pro" panose="020B0506040000020004" pitchFamily="34" charset="0"/>
              </a:rPr>
              <a:t> in </a:t>
            </a:r>
            <a:r>
              <a:rPr lang="cs-CZ" sz="2200" dirty="0" smtClean="0">
                <a:latin typeface="EC Square Sans Cond Pro" panose="020B0506040000020004" pitchFamily="34" charset="0"/>
              </a:rPr>
              <a:t>2021 (</a:t>
            </a:r>
            <a:r>
              <a:rPr lang="cs-CZ" sz="2200" dirty="0" err="1" smtClean="0">
                <a:latin typeface="EC Square Sans Cond Pro" panose="020B0506040000020004" pitchFamily="34" charset="0"/>
              </a:rPr>
              <a:t>following</a:t>
            </a:r>
            <a:r>
              <a:rPr lang="cs-CZ" sz="2200" dirty="0" smtClean="0">
                <a:latin typeface="EC Square Sans Cond Pro" panose="020B0506040000020004" pitchFamily="34" charset="0"/>
              </a:rPr>
              <a:t> </a:t>
            </a:r>
            <a:r>
              <a:rPr lang="cs-CZ" sz="2200" dirty="0" err="1" smtClean="0">
                <a:latin typeface="EC Square Sans Cond Pro" panose="020B0506040000020004" pitchFamily="34" charset="0"/>
              </a:rPr>
              <a:t>the</a:t>
            </a:r>
            <a:r>
              <a:rPr lang="cs-CZ" sz="2200" dirty="0" smtClean="0">
                <a:latin typeface="EC Square Sans Cond Pro" panose="020B0506040000020004" pitchFamily="34" charset="0"/>
              </a:rPr>
              <a:t> </a:t>
            </a:r>
            <a:r>
              <a:rPr lang="cs-CZ" sz="2200" dirty="0" err="1" smtClean="0">
                <a:latin typeface="EC Square Sans Cond Pro" panose="020B0506040000020004" pitchFamily="34" charset="0"/>
              </a:rPr>
              <a:t>Council</a:t>
            </a:r>
            <a:r>
              <a:rPr lang="cs-CZ" sz="2200" dirty="0" smtClean="0">
                <a:latin typeface="EC Square Sans Cond Pro" panose="020B0506040000020004" pitchFamily="34" charset="0"/>
              </a:rPr>
              <a:t> </a:t>
            </a:r>
            <a:r>
              <a:rPr lang="cs-CZ" sz="2200" dirty="0" err="1" smtClean="0">
                <a:latin typeface="EC Square Sans Cond Pro" panose="020B0506040000020004" pitchFamily="34" charset="0"/>
              </a:rPr>
              <a:t>decision</a:t>
            </a:r>
            <a:r>
              <a:rPr lang="cs-CZ" sz="2200" dirty="0" smtClean="0">
                <a:latin typeface="EC Square Sans Cond Pro" panose="020B0506040000020004" pitchFamily="34" charset="0"/>
              </a:rPr>
              <a:t>)</a:t>
            </a:r>
          </a:p>
          <a:p>
            <a:pPr algn="l">
              <a:spcAft>
                <a:spcPts val="1200"/>
              </a:spcAft>
            </a:pPr>
            <a:r>
              <a:rPr lang="cs-CZ" sz="2200" dirty="0" smtClean="0">
                <a:latin typeface="EC Square Sans Cond Pro" panose="020B0506040000020004" pitchFamily="34" charset="0"/>
                <a:sym typeface="Wingdings" panose="05000000000000000000" pitchFamily="2" charset="2"/>
              </a:rPr>
              <a:t>				 </a:t>
            </a:r>
            <a:r>
              <a:rPr lang="cs-CZ" sz="2200" dirty="0" err="1" smtClean="0">
                <a:latin typeface="EC Square Sans Cond Pro" panose="020B0506040000020004" pitchFamily="34" charset="0"/>
                <a:sym typeface="Wingdings" panose="05000000000000000000" pitchFamily="2" charset="2"/>
              </a:rPr>
              <a:t>significant</a:t>
            </a:r>
            <a:r>
              <a:rPr lang="cs-CZ" sz="2200" dirty="0" smtClean="0">
                <a:latin typeface="EC Square Sans Cond Pro" panose="020B0506040000020004" pitchFamily="34" charset="0"/>
                <a:sym typeface="Wingdings" panose="05000000000000000000" pitchFamily="2" charset="2"/>
              </a:rPr>
              <a:t> </a:t>
            </a:r>
            <a:r>
              <a:rPr lang="cs-CZ" sz="2200" b="1" u="sng" dirty="0" err="1" smtClean="0">
                <a:latin typeface="EC Square Sans Cond Pro" panose="020B0506040000020004" pitchFamily="34" charset="0"/>
                <a:sym typeface="Wingdings" panose="05000000000000000000" pitchFamily="2" charset="2"/>
              </a:rPr>
              <a:t>investment</a:t>
            </a:r>
            <a:r>
              <a:rPr lang="cs-CZ" sz="2200" b="1" u="sng" dirty="0" smtClean="0">
                <a:latin typeface="EC Square Sans Cond Pro" panose="020B0506040000020004" pitchFamily="34" charset="0"/>
                <a:sym typeface="Wingdings" panose="05000000000000000000" pitchFamily="2" charset="2"/>
              </a:rPr>
              <a:t> and </a:t>
            </a:r>
            <a:r>
              <a:rPr lang="cs-CZ" sz="2200" b="1" u="sng" dirty="0" err="1" smtClean="0">
                <a:latin typeface="EC Square Sans Cond Pro" panose="020B0506040000020004" pitchFamily="34" charset="0"/>
                <a:sym typeface="Wingdings" panose="05000000000000000000" pitchFamily="2" charset="2"/>
              </a:rPr>
              <a:t>reform</a:t>
            </a:r>
            <a:r>
              <a:rPr lang="cs-CZ" sz="2200" b="1" u="sng" dirty="0" smtClean="0">
                <a:latin typeface="EC Square Sans Cond Pro" panose="020B0506040000020004" pitchFamily="34" charset="0"/>
                <a:sym typeface="Wingdings" panose="05000000000000000000" pitchFamily="2" charset="2"/>
              </a:rPr>
              <a:t> </a:t>
            </a:r>
            <a:r>
              <a:rPr lang="cs-CZ" sz="2200" b="1" u="sng" dirty="0" err="1" smtClean="0">
                <a:latin typeface="EC Square Sans Cond Pro" panose="020B0506040000020004" pitchFamily="34" charset="0"/>
                <a:sym typeface="Wingdings" panose="05000000000000000000" pitchFamily="2" charset="2"/>
              </a:rPr>
              <a:t>boost</a:t>
            </a:r>
            <a:r>
              <a:rPr lang="cs-CZ" sz="2200" b="1" u="sng" dirty="0" smtClean="0">
                <a:latin typeface="EC Square Sans Cond Pro" panose="020B0506040000020004" pitchFamily="34" charset="0"/>
                <a:sym typeface="Wingdings" panose="05000000000000000000" pitchFamily="2" charset="2"/>
              </a:rPr>
              <a:t> to </a:t>
            </a:r>
            <a:r>
              <a:rPr lang="cs-CZ" sz="2200" b="1" u="sng" dirty="0" err="1" smtClean="0">
                <a:latin typeface="EC Square Sans Cond Pro" panose="020B0506040000020004" pitchFamily="34" charset="0"/>
                <a:sym typeface="Wingdings" panose="05000000000000000000" pitchFamily="2" charset="2"/>
              </a:rPr>
              <a:t>the</a:t>
            </a:r>
            <a:r>
              <a:rPr lang="cs-CZ" sz="2200" b="1" u="sng" dirty="0" smtClean="0">
                <a:latin typeface="EC Square Sans Cond Pro" panose="020B0506040000020004" pitchFamily="34" charset="0"/>
                <a:sym typeface="Wingdings" panose="05000000000000000000" pitchFamily="2" charset="2"/>
              </a:rPr>
              <a:t> </a:t>
            </a:r>
            <a:r>
              <a:rPr lang="cs-CZ" sz="2200" b="1" u="sng" dirty="0" err="1" smtClean="0">
                <a:latin typeface="EC Square Sans Cond Pro" panose="020B0506040000020004" pitchFamily="34" charset="0"/>
                <a:sym typeface="Wingdings" panose="05000000000000000000" pitchFamily="2" charset="2"/>
              </a:rPr>
              <a:t>Slovak</a:t>
            </a:r>
            <a:r>
              <a:rPr lang="cs-CZ" sz="2200" b="1" u="sng" dirty="0" smtClean="0">
                <a:latin typeface="EC Square Sans Cond Pro" panose="020B0506040000020004" pitchFamily="34" charset="0"/>
                <a:sym typeface="Wingdings" panose="05000000000000000000" pitchFamily="2" charset="2"/>
              </a:rPr>
              <a:t> </a:t>
            </a:r>
            <a:r>
              <a:rPr lang="cs-CZ" sz="2200" b="1" u="sng" dirty="0" err="1" smtClean="0">
                <a:latin typeface="EC Square Sans Cond Pro" panose="020B0506040000020004" pitchFamily="34" charset="0"/>
                <a:sym typeface="Wingdings" panose="05000000000000000000" pitchFamily="2" charset="2"/>
              </a:rPr>
              <a:t>economy</a:t>
            </a:r>
            <a:r>
              <a:rPr lang="cs-CZ" sz="2200" b="1" dirty="0" smtClean="0">
                <a:latin typeface="EC Square Sans Cond Pro" panose="020B0506040000020004" pitchFamily="34" charset="0"/>
                <a:sym typeface="Wingdings" panose="05000000000000000000" pitchFamily="2" charset="2"/>
              </a:rPr>
              <a:t>.</a:t>
            </a:r>
            <a:endParaRPr lang="sk-SK" sz="2200" b="1" dirty="0" smtClean="0">
              <a:latin typeface="EC Square Sans Cond Pro" panose="020B0506040000020004" pitchFamily="34" charset="0"/>
            </a:endParaRPr>
          </a:p>
          <a:p>
            <a:pPr algn="l"/>
            <a:endParaRPr lang="sk-SK" dirty="0" smtClean="0">
              <a:latin typeface="EC Square Sans Cond Pro" panose="020B05060400000200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EC Square Sans Cond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89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4938" y="317273"/>
            <a:ext cx="6006528" cy="104403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00"/>
              </a:spcAft>
            </a:pPr>
            <a:r>
              <a:rPr lang="cs-CZ" sz="2800" b="1" dirty="0" err="1" smtClean="0">
                <a:latin typeface="Arial"/>
                <a:ea typeface="+mj-lt"/>
                <a:cs typeface="+mj-lt"/>
              </a:rPr>
              <a:t>Economic</a:t>
            </a:r>
            <a:r>
              <a:rPr lang="cs-CZ" sz="2800" b="1" dirty="0" smtClean="0">
                <a:latin typeface="Arial"/>
                <a:ea typeface="+mj-lt"/>
                <a:cs typeface="+mj-lt"/>
              </a:rPr>
              <a:t> </a:t>
            </a:r>
            <a:r>
              <a:rPr lang="cs-CZ" sz="2800" b="1" dirty="0" err="1" smtClean="0">
                <a:latin typeface="Arial"/>
                <a:ea typeface="+mj-lt"/>
                <a:cs typeface="+mj-lt"/>
              </a:rPr>
              <a:t>outlook</a:t>
            </a:r>
            <a:r>
              <a:rPr lang="cs-CZ" sz="2800" b="1" dirty="0" smtClean="0">
                <a:latin typeface="Arial"/>
                <a:ea typeface="+mj-lt"/>
                <a:cs typeface="+mj-lt"/>
              </a:rPr>
              <a:t> </a:t>
            </a:r>
            <a:r>
              <a:rPr lang="cs-CZ" sz="2800" b="1" dirty="0" err="1" smtClean="0">
                <a:latin typeface="Arial"/>
                <a:ea typeface="+mj-lt"/>
                <a:cs typeface="+mj-lt"/>
              </a:rPr>
              <a:t>for</a:t>
            </a:r>
            <a:r>
              <a:rPr lang="cs-CZ" sz="2800" b="1" dirty="0" smtClean="0">
                <a:latin typeface="Arial"/>
                <a:ea typeface="+mj-lt"/>
                <a:cs typeface="+mj-lt"/>
              </a:rPr>
              <a:t> </a:t>
            </a:r>
            <a:r>
              <a:rPr lang="cs-CZ" sz="2800" b="1" dirty="0" err="1" smtClean="0">
                <a:latin typeface="Arial"/>
                <a:ea typeface="+mj-lt"/>
                <a:cs typeface="+mj-lt"/>
              </a:rPr>
              <a:t>the</a:t>
            </a:r>
            <a:r>
              <a:rPr lang="cs-CZ" sz="2800" b="1" dirty="0" smtClean="0">
                <a:latin typeface="Arial"/>
                <a:ea typeface="+mj-lt"/>
                <a:cs typeface="+mj-lt"/>
              </a:rPr>
              <a:t> EU and Slovakia: </a:t>
            </a:r>
            <a:r>
              <a:rPr lang="cs-CZ" sz="2800" b="1" dirty="0" err="1" smtClean="0">
                <a:latin typeface="Arial"/>
                <a:ea typeface="+mj-lt"/>
                <a:cs typeface="+mj-lt"/>
              </a:rPr>
              <a:t>Why</a:t>
            </a:r>
            <a:r>
              <a:rPr lang="cs-CZ" sz="2800" b="1" dirty="0" smtClean="0">
                <a:latin typeface="Arial"/>
                <a:ea typeface="+mj-lt"/>
                <a:cs typeface="+mj-lt"/>
              </a:rPr>
              <a:t> </a:t>
            </a:r>
            <a:r>
              <a:rPr lang="cs-CZ" sz="2800" b="1" dirty="0" err="1" smtClean="0">
                <a:latin typeface="Arial"/>
                <a:ea typeface="+mj-lt"/>
                <a:cs typeface="+mj-lt"/>
              </a:rPr>
              <a:t>Recovery</a:t>
            </a:r>
            <a:r>
              <a:rPr lang="cs-CZ" sz="2800" b="1" dirty="0" smtClean="0">
                <a:latin typeface="Arial"/>
                <a:ea typeface="+mj-lt"/>
                <a:cs typeface="+mj-lt"/>
              </a:rPr>
              <a:t> </a:t>
            </a:r>
            <a:r>
              <a:rPr lang="cs-CZ" sz="2800" b="1" dirty="0" err="1" smtClean="0">
                <a:latin typeface="Arial"/>
                <a:ea typeface="+mj-lt"/>
                <a:cs typeface="+mj-lt"/>
              </a:rPr>
              <a:t>Plan</a:t>
            </a:r>
            <a:r>
              <a:rPr lang="cs-CZ" sz="2800" b="1" dirty="0" smtClean="0">
                <a:latin typeface="Arial"/>
                <a:ea typeface="+mj-lt"/>
                <a:cs typeface="+mj-lt"/>
              </a:rPr>
              <a:t>?</a:t>
            </a:r>
            <a:endParaRPr lang="en-US" sz="2800" dirty="0">
              <a:latin typeface="Arial"/>
              <a:cs typeface="Calibri Light" panose="020F0302020204030204"/>
            </a:endParaRPr>
          </a:p>
        </p:txBody>
      </p:sp>
      <p:pic>
        <p:nvPicPr>
          <p:cNvPr id="3" name="Picture 3" descr="A picture containing water, outdoor, nature, river&#10;&#10;Description automatically generated">
            <a:extLst>
              <a:ext uri="{FF2B5EF4-FFF2-40B4-BE49-F238E27FC236}">
                <a16:creationId xmlns:a16="http://schemas.microsoft.com/office/drawing/2014/main" id="{64CE9FF7-1601-4951-866A-B8D057A89D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083" r="-84" b="22485"/>
          <a:stretch/>
        </p:blipFill>
        <p:spPr>
          <a:xfrm>
            <a:off x="0" y="2846659"/>
            <a:ext cx="12205863" cy="4013083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BF83C864-8592-4AAC-8586-77EDA0C10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65" y="283316"/>
            <a:ext cx="1631462" cy="2319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0501" y="1434750"/>
            <a:ext cx="1493893" cy="99922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344938" y="1726919"/>
            <a:ext cx="6006528" cy="7291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100"/>
              </a:spcAft>
            </a:pPr>
            <a:r>
              <a:rPr lang="cs-CZ" sz="1600" b="1" dirty="0" smtClean="0">
                <a:latin typeface="Arial"/>
                <a:cs typeface="Calibri Light" panose="020F0302020204030204"/>
              </a:rPr>
              <a:t>Zdeněk Čech</a:t>
            </a:r>
          </a:p>
          <a:p>
            <a:pPr>
              <a:lnSpc>
                <a:spcPct val="100000"/>
              </a:lnSpc>
              <a:spcAft>
                <a:spcPts val="100"/>
              </a:spcAft>
            </a:pPr>
            <a:r>
              <a:rPr lang="cs-CZ" sz="1600" dirty="0" err="1" smtClean="0">
                <a:latin typeface="Arial"/>
                <a:cs typeface="Calibri Light" panose="020F0302020204030204"/>
              </a:rPr>
              <a:t>Head</a:t>
            </a:r>
            <a:r>
              <a:rPr lang="cs-CZ" sz="1600" dirty="0" smtClean="0">
                <a:latin typeface="Arial"/>
                <a:cs typeface="Calibri Light" panose="020F0302020204030204"/>
              </a:rPr>
              <a:t> </a:t>
            </a:r>
            <a:r>
              <a:rPr lang="cs-CZ" sz="1600" dirty="0" err="1" smtClean="0">
                <a:latin typeface="Arial"/>
                <a:cs typeface="Calibri Light" panose="020F0302020204030204"/>
              </a:rPr>
              <a:t>of</a:t>
            </a:r>
            <a:r>
              <a:rPr lang="cs-CZ" sz="1600" dirty="0" smtClean="0">
                <a:latin typeface="Arial"/>
                <a:cs typeface="Calibri Light" panose="020F0302020204030204"/>
              </a:rPr>
              <a:t> </a:t>
            </a:r>
            <a:r>
              <a:rPr lang="cs-CZ" sz="1600" dirty="0" err="1" smtClean="0">
                <a:latin typeface="Arial"/>
                <a:cs typeface="Calibri Light" panose="020F0302020204030204"/>
              </a:rPr>
              <a:t>Economic</a:t>
            </a:r>
            <a:r>
              <a:rPr lang="cs-CZ" sz="1600" dirty="0" smtClean="0">
                <a:latin typeface="Arial"/>
                <a:cs typeface="Calibri Light" panose="020F0302020204030204"/>
              </a:rPr>
              <a:t> </a:t>
            </a:r>
            <a:r>
              <a:rPr lang="cs-CZ" sz="1600" dirty="0" err="1" smtClean="0">
                <a:latin typeface="Arial"/>
                <a:cs typeface="Calibri Light" panose="020F0302020204030204"/>
              </a:rPr>
              <a:t>Analyses</a:t>
            </a:r>
            <a:r>
              <a:rPr lang="cs-CZ" sz="1600" dirty="0" smtClean="0">
                <a:latin typeface="Arial"/>
                <a:cs typeface="Calibri Light" panose="020F0302020204030204"/>
              </a:rPr>
              <a:t> </a:t>
            </a:r>
            <a:r>
              <a:rPr lang="cs-CZ" sz="1600" dirty="0" err="1" smtClean="0">
                <a:latin typeface="Arial"/>
                <a:cs typeface="Calibri Light" panose="020F0302020204030204"/>
              </a:rPr>
              <a:t>Section</a:t>
            </a:r>
            <a:endParaRPr lang="cs-CZ" sz="1600" dirty="0" smtClean="0">
              <a:latin typeface="Arial"/>
              <a:cs typeface="Calibri Light" panose="020F0302020204030204"/>
            </a:endParaRPr>
          </a:p>
          <a:p>
            <a:pPr>
              <a:lnSpc>
                <a:spcPct val="100000"/>
              </a:lnSpc>
              <a:spcAft>
                <a:spcPts val="100"/>
              </a:spcAft>
            </a:pPr>
            <a:r>
              <a:rPr lang="cs-CZ" sz="1600" dirty="0" smtClean="0">
                <a:latin typeface="Arial"/>
                <a:cs typeface="Calibri Light" panose="020F0302020204030204"/>
              </a:rPr>
              <a:t>European </a:t>
            </a:r>
            <a:r>
              <a:rPr lang="cs-CZ" sz="1600" dirty="0" err="1" smtClean="0">
                <a:latin typeface="Arial"/>
                <a:cs typeface="Calibri Light" panose="020F0302020204030204"/>
              </a:rPr>
              <a:t>Commission</a:t>
            </a:r>
            <a:r>
              <a:rPr lang="cs-CZ" sz="1600" dirty="0" smtClean="0">
                <a:latin typeface="Arial"/>
                <a:cs typeface="Calibri Light" panose="020F0302020204030204"/>
              </a:rPr>
              <a:t> </a:t>
            </a:r>
            <a:r>
              <a:rPr lang="cs-CZ" sz="1600" dirty="0" err="1" smtClean="0">
                <a:latin typeface="Arial"/>
                <a:cs typeface="Calibri Light" panose="020F0302020204030204"/>
              </a:rPr>
              <a:t>Representation</a:t>
            </a:r>
            <a:r>
              <a:rPr lang="cs-CZ" sz="1600" dirty="0" smtClean="0">
                <a:latin typeface="Arial"/>
                <a:cs typeface="Calibri Light" panose="020F0302020204030204"/>
              </a:rPr>
              <a:t> in Slovakia</a:t>
            </a:r>
            <a:endParaRPr lang="en-US" sz="1600" dirty="0">
              <a:latin typeface="Arial"/>
              <a:cs typeface="Calibri Light" panose="020F03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0501" y="342233"/>
            <a:ext cx="1493893" cy="99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6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8391" y="342900"/>
            <a:ext cx="8525609" cy="641838"/>
          </a:xfrm>
        </p:spPr>
        <p:txBody>
          <a:bodyPr>
            <a:noAutofit/>
          </a:bodyPr>
          <a:lstStyle/>
          <a:p>
            <a:pPr algn="l"/>
            <a:r>
              <a:rPr lang="cs-CZ" sz="4000" dirty="0" err="1" smtClean="0">
                <a:latin typeface="EC Square Sans Cond Pro" panose="020B0506040000020004" pitchFamily="34" charset="0"/>
              </a:rPr>
              <a:t>Outline</a:t>
            </a:r>
            <a:endParaRPr lang="en-US" sz="4000" dirty="0">
              <a:latin typeface="EC Square Sans Cond Pro" panose="020B05060400000200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7419" y="1436198"/>
            <a:ext cx="12349315" cy="5807881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sk-SK" dirty="0" smtClean="0">
              <a:latin typeface="EC Square Sans Cond Pro" panose="020B05060400000200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sk-SK" sz="3000" dirty="0" smtClean="0">
                <a:latin typeface="EC Square Sans Cond Pro" panose="020B0506040000020004" pitchFamily="34" charset="0"/>
              </a:rPr>
              <a:t>1/ European </a:t>
            </a:r>
            <a:r>
              <a:rPr lang="sk-SK" sz="3000" dirty="0" err="1" smtClean="0">
                <a:latin typeface="EC Square Sans Cond Pro" panose="020B0506040000020004" pitchFamily="34" charset="0"/>
              </a:rPr>
              <a:t>Commission‘s</a:t>
            </a:r>
            <a:r>
              <a:rPr lang="sk-SK" sz="3000" dirty="0" smtClean="0">
                <a:latin typeface="EC Square Sans Cond Pro" panose="020B0506040000020004" pitchFamily="34" charset="0"/>
              </a:rPr>
              <a:t> </a:t>
            </a:r>
            <a:r>
              <a:rPr lang="sk-SK" sz="3000" dirty="0" err="1" smtClean="0">
                <a:latin typeface="EC Square Sans Cond Pro" panose="020B0506040000020004" pitchFamily="34" charset="0"/>
              </a:rPr>
              <a:t>Winter</a:t>
            </a:r>
            <a:r>
              <a:rPr lang="sk-SK" sz="3000" dirty="0" smtClean="0">
                <a:latin typeface="EC Square Sans Cond Pro" panose="020B0506040000020004" pitchFamily="34" charset="0"/>
              </a:rPr>
              <a:t> 2021 </a:t>
            </a:r>
            <a:r>
              <a:rPr lang="sk-SK" sz="3000" b="1" dirty="0" err="1" smtClean="0">
                <a:solidFill>
                  <a:srgbClr val="FF0000"/>
                </a:solidFill>
                <a:latin typeface="EC Square Sans Cond Pro" panose="020B0506040000020004" pitchFamily="34" charset="0"/>
              </a:rPr>
              <a:t>Economic</a:t>
            </a:r>
            <a:r>
              <a:rPr lang="sk-SK" sz="3000" b="1" dirty="0" smtClean="0">
                <a:solidFill>
                  <a:srgbClr val="FF0000"/>
                </a:solidFill>
                <a:latin typeface="EC Square Sans Cond Pro" panose="020B0506040000020004" pitchFamily="34" charset="0"/>
              </a:rPr>
              <a:t> </a:t>
            </a:r>
            <a:r>
              <a:rPr lang="sk-SK" sz="3000" b="1" dirty="0" err="1" smtClean="0">
                <a:solidFill>
                  <a:srgbClr val="FF0000"/>
                </a:solidFill>
                <a:latin typeface="EC Square Sans Cond Pro" panose="020B0506040000020004" pitchFamily="34" charset="0"/>
              </a:rPr>
              <a:t>Forecast</a:t>
            </a:r>
            <a:endParaRPr lang="sk-SK" sz="3000" b="1" dirty="0" smtClean="0">
              <a:solidFill>
                <a:srgbClr val="FF0000"/>
              </a:solidFill>
              <a:latin typeface="EC Square Sans Cond Pro" panose="020B05060400000200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sk-SK" sz="3000" dirty="0" smtClean="0">
                <a:latin typeface="EC Square Sans Cond Pro" panose="020B0506040000020004" pitchFamily="34" charset="0"/>
              </a:rPr>
              <a:t>2/ </a:t>
            </a:r>
            <a:r>
              <a:rPr lang="sk-SK" sz="3000" b="1" dirty="0" err="1" smtClean="0">
                <a:latin typeface="EC Square Sans Cond Pro" panose="020B0506040000020004" pitchFamily="34" charset="0"/>
              </a:rPr>
              <a:t>Slovakia</a:t>
            </a:r>
            <a:r>
              <a:rPr lang="sk-SK" sz="3000" dirty="0" err="1" smtClean="0">
                <a:latin typeface="EC Square Sans Cond Pro" panose="020B0506040000020004" pitchFamily="34" charset="0"/>
              </a:rPr>
              <a:t>‘s</a:t>
            </a:r>
            <a:r>
              <a:rPr lang="sk-SK" sz="3000" dirty="0" smtClean="0">
                <a:latin typeface="EC Square Sans Cond Pro" panose="020B0506040000020004" pitchFamily="34" charset="0"/>
              </a:rPr>
              <a:t> </a:t>
            </a:r>
            <a:r>
              <a:rPr lang="sk-SK" sz="3000" dirty="0" err="1" smtClean="0">
                <a:latin typeface="EC Square Sans Cond Pro" panose="020B0506040000020004" pitchFamily="34" charset="0"/>
              </a:rPr>
              <a:t>macroeconomic</a:t>
            </a:r>
            <a:r>
              <a:rPr lang="sk-SK" sz="3000" dirty="0" smtClean="0">
                <a:latin typeface="EC Square Sans Cond Pro" panose="020B0506040000020004" pitchFamily="34" charset="0"/>
              </a:rPr>
              <a:t> </a:t>
            </a:r>
            <a:r>
              <a:rPr lang="sk-SK" sz="3000" dirty="0" err="1" smtClean="0">
                <a:latin typeface="EC Square Sans Cond Pro" panose="020B0506040000020004" pitchFamily="34" charset="0"/>
              </a:rPr>
              <a:t>outlook</a:t>
            </a:r>
            <a:r>
              <a:rPr lang="sk-SK" sz="3000" dirty="0" smtClean="0">
                <a:latin typeface="EC Square Sans Cond Pro" panose="020B0506040000020004" pitchFamily="34" charset="0"/>
              </a:rPr>
              <a:t> and </a:t>
            </a:r>
            <a:r>
              <a:rPr lang="sk-SK" sz="3000" dirty="0" err="1" smtClean="0">
                <a:latin typeface="EC Square Sans Cond Pro" panose="020B0506040000020004" pitchFamily="34" charset="0"/>
              </a:rPr>
              <a:t>EU‘s</a:t>
            </a:r>
            <a:r>
              <a:rPr lang="sk-SK" sz="3000" dirty="0" smtClean="0">
                <a:latin typeface="EC Square Sans Cond Pro" panose="020B0506040000020004" pitchFamily="34" charset="0"/>
              </a:rPr>
              <a:t> </a:t>
            </a:r>
            <a:r>
              <a:rPr lang="sk-SK" sz="3000" b="1" dirty="0" err="1" smtClean="0">
                <a:solidFill>
                  <a:srgbClr val="FF0000"/>
                </a:solidFill>
                <a:latin typeface="EC Square Sans Cond Pro" panose="020B0506040000020004" pitchFamily="34" charset="0"/>
              </a:rPr>
              <a:t>Recovery</a:t>
            </a:r>
            <a:r>
              <a:rPr lang="sk-SK" sz="3000" b="1" dirty="0" smtClean="0">
                <a:solidFill>
                  <a:srgbClr val="FF0000"/>
                </a:solidFill>
                <a:latin typeface="EC Square Sans Cond Pro" panose="020B0506040000020004" pitchFamily="34" charset="0"/>
              </a:rPr>
              <a:t> </a:t>
            </a:r>
            <a:r>
              <a:rPr lang="sk-SK" sz="3000" b="1" dirty="0" err="1" smtClean="0">
                <a:solidFill>
                  <a:srgbClr val="FF0000"/>
                </a:solidFill>
                <a:latin typeface="EC Square Sans Cond Pro" panose="020B0506040000020004" pitchFamily="34" charset="0"/>
              </a:rPr>
              <a:t>plan</a:t>
            </a:r>
            <a:r>
              <a:rPr lang="sk-SK" sz="3000" b="1" dirty="0" smtClean="0">
                <a:solidFill>
                  <a:srgbClr val="FF0000"/>
                </a:solidFill>
                <a:latin typeface="EC Square Sans Cond Pro" panose="020B0506040000020004" pitchFamily="34" charset="0"/>
              </a:rPr>
              <a:t>  </a:t>
            </a:r>
          </a:p>
          <a:p>
            <a:pPr algn="l"/>
            <a:endParaRPr lang="sk-SK" dirty="0" smtClean="0">
              <a:latin typeface="EC Square Sans Cond Pro" panose="020B05060400000200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EC Square Sans Cond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31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151918" y="2105779"/>
            <a:ext cx="5589163" cy="1222629"/>
          </a:xfrm>
        </p:spPr>
        <p:txBody>
          <a:bodyPr>
            <a:noAutofit/>
          </a:bodyPr>
          <a:lstStyle/>
          <a:p>
            <a:r>
              <a:rPr lang="cs-CZ" sz="4800" b="0" dirty="0" smtClean="0">
                <a:solidFill>
                  <a:schemeClr val="accent1">
                    <a:lumMod val="75000"/>
                  </a:schemeClr>
                </a:solidFill>
              </a:rPr>
              <a:t>THE COMMISSION WINTER 2021 </a:t>
            </a:r>
            <a:r>
              <a:rPr lang="cs-CZ" sz="4800" dirty="0" smtClean="0">
                <a:solidFill>
                  <a:schemeClr val="accent1">
                    <a:lumMod val="75000"/>
                  </a:schemeClr>
                </a:solidFill>
              </a:rPr>
              <a:t>FORECAST</a:t>
            </a:r>
            <a:endParaRPr lang="en-GB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182" y="1606520"/>
            <a:ext cx="6272980" cy="395153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130711" y="656100"/>
            <a:ext cx="9950244" cy="735331"/>
          </a:xfrm>
        </p:spPr>
        <p:txBody>
          <a:bodyPr>
            <a:normAutofit/>
          </a:bodyPr>
          <a:lstStyle/>
          <a:p>
            <a:r>
              <a:rPr lang="cs-CZ" b="0" dirty="0" smtClean="0">
                <a:solidFill>
                  <a:schemeClr val="accent1">
                    <a:lumMod val="75000"/>
                  </a:schemeClr>
                </a:solidFill>
              </a:rPr>
              <a:t>EU </a:t>
            </a:r>
            <a:r>
              <a:rPr lang="cs-CZ" b="0" dirty="0" err="1" smtClean="0">
                <a:solidFill>
                  <a:schemeClr val="accent1">
                    <a:lumMod val="75000"/>
                  </a:schemeClr>
                </a:solidFill>
              </a:rPr>
              <a:t>economy</a:t>
            </a:r>
            <a:r>
              <a:rPr lang="cs-CZ" b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b="0" dirty="0" err="1" smtClean="0">
                <a:solidFill>
                  <a:schemeClr val="accent1">
                    <a:lumMod val="75000"/>
                  </a:schemeClr>
                </a:solidFill>
              </a:rPr>
              <a:t>hardly</a:t>
            </a:r>
            <a:r>
              <a:rPr lang="cs-CZ" b="0" dirty="0" smtClean="0">
                <a:solidFill>
                  <a:schemeClr val="accent1">
                    <a:lumMod val="75000"/>
                  </a:schemeClr>
                </a:solidFill>
              </a:rPr>
              <a:t> hit by COVID-19 in early 2020</a:t>
            </a:r>
            <a:endParaRPr lang="en-IE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423809" y="852745"/>
            <a:ext cx="8864063" cy="735331"/>
          </a:xfrm>
        </p:spPr>
        <p:txBody>
          <a:bodyPr/>
          <a:lstStyle/>
          <a:p>
            <a:r>
              <a:rPr lang="en-IE" b="0" dirty="0" smtClean="0">
                <a:solidFill>
                  <a:schemeClr val="accent1">
                    <a:lumMod val="75000"/>
                  </a:schemeClr>
                </a:solidFill>
              </a:rPr>
              <a:t>The global economy is bouncing back</a:t>
            </a:r>
            <a:endParaRPr lang="en-IE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 bwMode="auto">
          <a:xfrm>
            <a:off x="841194" y="1588076"/>
            <a:ext cx="3973545" cy="356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434" tIns="50217" rIns="100434" bIns="50217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anose="020B0604020202020204" pitchFamily="34" charset="0"/>
              <a:buNone/>
              <a:defRPr sz="3600" i="0" baseline="0">
                <a:solidFill>
                  <a:srgbClr val="0F5494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1345705" indent="-51757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3600" b="1">
                <a:solidFill>
                  <a:srgbClr val="0F5494"/>
                </a:solidFill>
                <a:latin typeface="+mn-lt"/>
              </a:defRPr>
            </a:lvl2pPr>
            <a:lvl3pPr marL="2070316" indent="-414063" algn="l" rtl="0" eaLnBrk="1" fontAlgn="base" hangingPunct="1">
              <a:spcBef>
                <a:spcPct val="20000"/>
              </a:spcBef>
              <a:spcAft>
                <a:spcPct val="0"/>
              </a:spcAft>
              <a:defRPr sz="2500">
                <a:solidFill>
                  <a:srgbClr val="0F5494"/>
                </a:solidFill>
                <a:latin typeface="+mn-lt"/>
              </a:defRPr>
            </a:lvl3pPr>
            <a:lvl4pPr marL="2898442" indent="-4140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600">
                <a:solidFill>
                  <a:schemeClr val="tx1"/>
                </a:solidFill>
                <a:latin typeface="Arial" charset="0"/>
              </a:defRPr>
            </a:lvl4pPr>
            <a:lvl5pPr marL="3726569" indent="-4140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Arial" charset="0"/>
              </a:defRPr>
            </a:lvl5pPr>
            <a:lvl6pPr marL="4554695" indent="-4140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Arial" charset="0"/>
              </a:defRPr>
            </a:lvl6pPr>
            <a:lvl7pPr marL="5382821" indent="-4140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Arial" charset="0"/>
              </a:defRPr>
            </a:lvl7pPr>
            <a:lvl8pPr marL="6210948" indent="-4140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Arial" charset="0"/>
              </a:defRPr>
            </a:lvl8pPr>
            <a:lvl9pPr marL="7039074" indent="-4140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395" kern="0" dirty="0"/>
              <a:t>Global PMIs</a:t>
            </a:r>
          </a:p>
          <a:p>
            <a:endParaRPr lang="en-US" sz="1395" kern="0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 bwMode="auto">
          <a:xfrm>
            <a:off x="6773055" y="1588076"/>
            <a:ext cx="3973545" cy="356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434" tIns="50217" rIns="100434" bIns="50217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anose="020B0604020202020204" pitchFamily="34" charset="0"/>
              <a:buNone/>
              <a:defRPr sz="3600" i="0" baseline="0">
                <a:solidFill>
                  <a:srgbClr val="0F5494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1345705" indent="-51757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3600" b="1">
                <a:solidFill>
                  <a:srgbClr val="0F5494"/>
                </a:solidFill>
                <a:latin typeface="+mn-lt"/>
              </a:defRPr>
            </a:lvl2pPr>
            <a:lvl3pPr marL="2070316" indent="-414063" algn="l" rtl="0" eaLnBrk="1" fontAlgn="base" hangingPunct="1">
              <a:spcBef>
                <a:spcPct val="20000"/>
              </a:spcBef>
              <a:spcAft>
                <a:spcPct val="0"/>
              </a:spcAft>
              <a:defRPr sz="2500">
                <a:solidFill>
                  <a:srgbClr val="0F5494"/>
                </a:solidFill>
                <a:latin typeface="+mn-lt"/>
              </a:defRPr>
            </a:lvl3pPr>
            <a:lvl4pPr marL="2898442" indent="-4140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600">
                <a:solidFill>
                  <a:schemeClr val="tx1"/>
                </a:solidFill>
                <a:latin typeface="Arial" charset="0"/>
              </a:defRPr>
            </a:lvl4pPr>
            <a:lvl5pPr marL="3726569" indent="-4140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Arial" charset="0"/>
              </a:defRPr>
            </a:lvl5pPr>
            <a:lvl6pPr marL="4554695" indent="-4140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Arial" charset="0"/>
              </a:defRPr>
            </a:lvl6pPr>
            <a:lvl7pPr marL="5382821" indent="-4140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Arial" charset="0"/>
              </a:defRPr>
            </a:lvl7pPr>
            <a:lvl8pPr marL="6210948" indent="-4140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Arial" charset="0"/>
              </a:defRPr>
            </a:lvl8pPr>
            <a:lvl9pPr marL="7039074" indent="-4140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395" kern="0" dirty="0"/>
              <a:t>Global and EU Trade</a:t>
            </a:r>
          </a:p>
          <a:p>
            <a:endParaRPr lang="en-US" sz="1395" kern="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6489109" y="1855631"/>
          <a:ext cx="4541437" cy="2600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635804" y="1944816"/>
          <a:ext cx="4384326" cy="2422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7898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297132" y="1443604"/>
            <a:ext cx="5283505" cy="288944"/>
          </a:xfrm>
        </p:spPr>
        <p:txBody>
          <a:bodyPr>
            <a:normAutofit lnSpcReduction="10000"/>
          </a:bodyPr>
          <a:lstStyle/>
          <a:p>
            <a:r>
              <a:rPr lang="en-GB" sz="1455" dirty="0"/>
              <a:t>Sectoral survey data, euro area </a:t>
            </a:r>
          </a:p>
          <a:p>
            <a:endParaRPr lang="en-IE" sz="1395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05276" y="852745"/>
            <a:ext cx="11667217" cy="735331"/>
          </a:xfrm>
        </p:spPr>
        <p:txBody>
          <a:bodyPr/>
          <a:lstStyle/>
          <a:p>
            <a:r>
              <a:rPr lang="en-IE" b="0" dirty="0" smtClean="0">
                <a:solidFill>
                  <a:schemeClr val="accent1">
                    <a:lumMod val="75000"/>
                  </a:schemeClr>
                </a:solidFill>
              </a:rPr>
              <a:t>Sectoral divergences </a:t>
            </a:r>
            <a:r>
              <a:rPr lang="en-IE" b="0" dirty="0">
                <a:solidFill>
                  <a:schemeClr val="accent1">
                    <a:lumMod val="75000"/>
                  </a:schemeClr>
                </a:solidFill>
              </a:rPr>
              <a:t>persist </a:t>
            </a:r>
            <a:r>
              <a:rPr lang="en-IE" b="0" dirty="0" smtClean="0">
                <a:solidFill>
                  <a:schemeClr val="accent1">
                    <a:lumMod val="75000"/>
                  </a:schemeClr>
                </a:solidFill>
              </a:rPr>
              <a:t>in Europe </a:t>
            </a:r>
            <a:endParaRPr lang="en-IE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Chart 4"/>
          <p:cNvGraphicFramePr>
            <a:graphicFrameLocks noChangeAspect="1"/>
          </p:cNvGraphicFramePr>
          <p:nvPr>
            <p:extLst/>
          </p:nvPr>
        </p:nvGraphicFramePr>
        <p:xfrm>
          <a:off x="2944031" y="1857048"/>
          <a:ext cx="5989707" cy="3369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8303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0" dirty="0" smtClean="0">
                <a:solidFill>
                  <a:schemeClr val="accent1">
                    <a:lumMod val="75000"/>
                  </a:schemeClr>
                </a:solidFill>
              </a:rPr>
              <a:t>Labour markets continue showing signs of resilience</a:t>
            </a:r>
            <a:endParaRPr lang="pl-PL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 bwMode="auto">
          <a:xfrm>
            <a:off x="3834421" y="1564610"/>
            <a:ext cx="3973545" cy="356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434" tIns="50217" rIns="100434" bIns="50217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anose="020B0604020202020204" pitchFamily="34" charset="0"/>
              <a:buNone/>
              <a:defRPr sz="3600" i="0" baseline="0">
                <a:solidFill>
                  <a:srgbClr val="0F5494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1345705" indent="-51757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3600" b="1">
                <a:solidFill>
                  <a:srgbClr val="0F5494"/>
                </a:solidFill>
                <a:latin typeface="+mn-lt"/>
              </a:defRPr>
            </a:lvl2pPr>
            <a:lvl3pPr marL="2070316" indent="-414063" algn="l" rtl="0" eaLnBrk="1" fontAlgn="base" hangingPunct="1">
              <a:spcBef>
                <a:spcPct val="20000"/>
              </a:spcBef>
              <a:spcAft>
                <a:spcPct val="0"/>
              </a:spcAft>
              <a:defRPr sz="2500">
                <a:solidFill>
                  <a:srgbClr val="0F5494"/>
                </a:solidFill>
                <a:latin typeface="+mn-lt"/>
              </a:defRPr>
            </a:lvl3pPr>
            <a:lvl4pPr marL="2898442" indent="-4140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600">
                <a:solidFill>
                  <a:schemeClr val="tx1"/>
                </a:solidFill>
                <a:latin typeface="Arial" charset="0"/>
              </a:defRPr>
            </a:lvl4pPr>
            <a:lvl5pPr marL="3726569" indent="-4140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Arial" charset="0"/>
              </a:defRPr>
            </a:lvl5pPr>
            <a:lvl6pPr marL="4554695" indent="-4140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Arial" charset="0"/>
              </a:defRPr>
            </a:lvl6pPr>
            <a:lvl7pPr marL="5382821" indent="-4140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Arial" charset="0"/>
              </a:defRPr>
            </a:lvl7pPr>
            <a:lvl8pPr marL="6210948" indent="-4140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Arial" charset="0"/>
              </a:defRPr>
            </a:lvl8pPr>
            <a:lvl9pPr marL="7039074" indent="-4140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55" kern="0" dirty="0"/>
              <a:t>Unemployment rate</a:t>
            </a:r>
            <a:endParaRPr lang="en-GB" sz="1455" kern="0" dirty="0"/>
          </a:p>
          <a:p>
            <a:endParaRPr lang="en-US" sz="1395" kern="0" dirty="0"/>
          </a:p>
        </p:txBody>
      </p:sp>
      <p:graphicFrame>
        <p:nvGraphicFramePr>
          <p:cNvPr id="5" name="Chart 4"/>
          <p:cNvGraphicFramePr>
            <a:graphicFrameLocks noChangeAspect="1"/>
          </p:cNvGraphicFramePr>
          <p:nvPr>
            <p:extLst/>
          </p:nvPr>
        </p:nvGraphicFramePr>
        <p:xfrm>
          <a:off x="2830118" y="1921350"/>
          <a:ext cx="5982151" cy="3098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7127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93057" y="389955"/>
            <a:ext cx="10127226" cy="1222629"/>
          </a:xfrm>
        </p:spPr>
        <p:txBody>
          <a:bodyPr/>
          <a:lstStyle/>
          <a:p>
            <a:r>
              <a:rPr lang="en-US" b="0" dirty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cs-CZ" b="0" dirty="0" smtClean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b="0" dirty="0" err="1" smtClean="0">
                <a:solidFill>
                  <a:schemeClr val="accent1">
                    <a:lumMod val="75000"/>
                  </a:schemeClr>
                </a:solidFill>
              </a:rPr>
              <a:t>hallenging</a:t>
            </a:r>
            <a:r>
              <a:rPr lang="en-US" b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b="0" dirty="0" smtClean="0">
                <a:solidFill>
                  <a:schemeClr val="accent1">
                    <a:lumMod val="75000"/>
                  </a:schemeClr>
                </a:solidFill>
              </a:rPr>
              <a:t>start </a:t>
            </a:r>
            <a:r>
              <a:rPr lang="cs-CZ" b="0" dirty="0" err="1" smtClean="0">
                <a:solidFill>
                  <a:schemeClr val="accent1">
                    <a:lumMod val="75000"/>
                  </a:schemeClr>
                </a:solidFill>
              </a:rPr>
              <a:t>into</a:t>
            </a:r>
            <a:r>
              <a:rPr lang="cs-CZ" b="0" dirty="0" smtClean="0">
                <a:solidFill>
                  <a:schemeClr val="accent1">
                    <a:lumMod val="75000"/>
                  </a:schemeClr>
                </a:solidFill>
              </a:rPr>
              <a:t> 2021</a:t>
            </a:r>
            <a:r>
              <a:rPr lang="en-US" b="0" dirty="0" smtClean="0">
                <a:solidFill>
                  <a:schemeClr val="accent1">
                    <a:lumMod val="75000"/>
                  </a:schemeClr>
                </a:solidFill>
              </a:rPr>
              <a:t>, but</a:t>
            </a:r>
            <a:r>
              <a:rPr lang="cs-CZ" b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b="0" dirty="0" err="1" smtClean="0">
                <a:solidFill>
                  <a:schemeClr val="accent1">
                    <a:lumMod val="75000"/>
                  </a:schemeClr>
                </a:solidFill>
              </a:rPr>
              <a:t>vaccinations</a:t>
            </a:r>
            <a:r>
              <a:rPr lang="cs-CZ" b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b="0" dirty="0" err="1" smtClean="0">
                <a:solidFill>
                  <a:schemeClr val="accent1">
                    <a:lumMod val="75000"/>
                  </a:schemeClr>
                </a:solidFill>
              </a:rPr>
              <a:t>provide</a:t>
            </a:r>
            <a:r>
              <a:rPr lang="cs-CZ" b="0" dirty="0" smtClean="0">
                <a:solidFill>
                  <a:schemeClr val="accent1">
                    <a:lumMod val="75000"/>
                  </a:schemeClr>
                </a:solidFill>
              </a:rPr>
              <a:t> a hope…</a:t>
            </a:r>
            <a:endParaRPr lang="en-GB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58695" y="1868130"/>
            <a:ext cx="11833305" cy="3655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EU GDP is now forecast to grow by about 3.7% this year and 3.9% in 2022</a:t>
            </a:r>
            <a:r>
              <a:rPr lang="en-GB" dirty="0"/>
              <a:t> after a </a:t>
            </a:r>
            <a:r>
              <a:rPr lang="en-GB" b="1" dirty="0"/>
              <a:t>contraction estimated at 6.3% last year</a:t>
            </a:r>
            <a:r>
              <a:rPr lang="en-GB" dirty="0"/>
              <a:t>.</a:t>
            </a:r>
            <a:endParaRPr lang="en-IE" b="1" dirty="0"/>
          </a:p>
          <a:p>
            <a:pPr marL="450525" indent="-450525">
              <a:buFont typeface="+mj-lt"/>
              <a:buAutoNum type="arabicPeriod"/>
            </a:pPr>
            <a:r>
              <a:rPr lang="en-US" dirty="0" smtClean="0"/>
              <a:t>Near-term </a:t>
            </a:r>
            <a:r>
              <a:rPr lang="en-US" dirty="0"/>
              <a:t>developments </a:t>
            </a:r>
            <a:r>
              <a:rPr lang="en-US" dirty="0" smtClean="0"/>
              <a:t>remain </a:t>
            </a:r>
            <a:r>
              <a:rPr lang="en-US" dirty="0"/>
              <a:t>challenging </a:t>
            </a:r>
            <a:r>
              <a:rPr lang="en-US" dirty="0" smtClean="0"/>
              <a:t>due to ongoing necessary restrictions</a:t>
            </a:r>
            <a:endParaRPr lang="en-US" dirty="0"/>
          </a:p>
          <a:p>
            <a:pPr marL="450525" indent="-450525">
              <a:buFont typeface="+mj-lt"/>
              <a:buAutoNum type="arabicPeriod"/>
            </a:pPr>
            <a:r>
              <a:rPr lang="en-US" dirty="0" smtClean="0"/>
              <a:t>Vaccinations to support return to growth from the spring, faster recovery thereafter</a:t>
            </a:r>
          </a:p>
          <a:p>
            <a:pPr marL="450525" indent="-450525">
              <a:buFont typeface="+mj-lt"/>
              <a:buAutoNum type="arabicPeriod"/>
            </a:pPr>
            <a:r>
              <a:rPr lang="en-US" dirty="0" smtClean="0"/>
              <a:t>Member States set to recover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en-US" dirty="0" smtClean="0"/>
              <a:t> an uneven pace</a:t>
            </a:r>
            <a:endParaRPr lang="en-IE" dirty="0"/>
          </a:p>
          <a:p>
            <a:pPr marL="450525" indent="-450525">
              <a:buFont typeface="+mj-lt"/>
              <a:buAutoNum type="arabicPeriod"/>
            </a:pPr>
            <a:r>
              <a:rPr lang="en-GB" dirty="0" smtClean="0"/>
              <a:t>Uncertainty and risks to the outlook remain high</a:t>
            </a:r>
          </a:p>
          <a:p>
            <a:pPr marL="450525" indent="-450525">
              <a:buFont typeface="+mj-lt"/>
              <a:buAutoNum type="arabicPeriod"/>
            </a:pPr>
            <a:r>
              <a:rPr lang="en-IE" dirty="0" smtClean="0"/>
              <a:t>Potentially significant GDP boost from Next Generation EU not yet factored in</a:t>
            </a:r>
            <a:endParaRPr lang="cs-CZ" dirty="0" smtClean="0"/>
          </a:p>
          <a:p>
            <a:pPr marL="450525" indent="-450525">
              <a:buFont typeface="+mj-lt"/>
              <a:buAutoNum type="arabicPeriod"/>
            </a:pP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167217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 txBox="1">
            <a:spLocks/>
          </p:cNvSpPr>
          <p:nvPr/>
        </p:nvSpPr>
        <p:spPr bwMode="auto">
          <a:xfrm>
            <a:off x="3039426" y="903416"/>
            <a:ext cx="6206524" cy="895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marL="649849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F5494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  <a:lvl2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2pPr>
            <a:lvl3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3pPr>
            <a:lvl4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4pPr>
            <a:lvl5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5pPr>
            <a:lvl6pPr marL="1477976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6pPr>
            <a:lvl7pPr marL="2306102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7pPr>
            <a:lvl8pPr marL="3134228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8pPr>
            <a:lvl9pPr marL="3962355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/>
            <a:r>
              <a:rPr lang="en-GB" sz="2911" kern="0" dirty="0">
                <a:solidFill>
                  <a:srgbClr val="0070C0"/>
                </a:solidFill>
              </a:rPr>
              <a:t>Expansion in</a:t>
            </a:r>
          </a:p>
          <a:p>
            <a:pPr marL="0"/>
            <a:r>
              <a:rPr lang="en-GB" sz="2911" kern="0" dirty="0">
                <a:solidFill>
                  <a:srgbClr val="0070C0"/>
                </a:solidFill>
              </a:rPr>
              <a:t>all Member States</a:t>
            </a:r>
            <a:endParaRPr lang="en-GB" sz="2911" kern="0" spc="-121" dirty="0">
              <a:solidFill>
                <a:srgbClr val="0070C0"/>
              </a:solidFill>
              <a:latin typeface="EC Square Sans Cond Pro Medium" panose="020B0606000000020004" pitchFamily="34" charset="0"/>
            </a:endParaRPr>
          </a:p>
        </p:txBody>
      </p:sp>
      <p:sp>
        <p:nvSpPr>
          <p:cNvPr id="13" name="object 2"/>
          <p:cNvSpPr txBox="1">
            <a:spLocks/>
          </p:cNvSpPr>
          <p:nvPr/>
        </p:nvSpPr>
        <p:spPr bwMode="auto">
          <a:xfrm>
            <a:off x="4548904" y="2271868"/>
            <a:ext cx="3187569" cy="261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marL="649849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F5494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  <a:lvl2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2pPr>
            <a:lvl3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3pPr>
            <a:lvl4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4pPr>
            <a:lvl5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5pPr>
            <a:lvl6pPr marL="1477976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6pPr>
            <a:lvl7pPr marL="2306102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7pPr>
            <a:lvl8pPr marL="3134228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8pPr>
            <a:lvl9pPr marL="3962355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/>
            <a:r>
              <a:rPr lang="en-GB" sz="1698" b="0" kern="0" dirty="0">
                <a:solidFill>
                  <a:srgbClr val="0070C0"/>
                </a:solidFill>
              </a:rPr>
              <a:t>Annual real GDP growth in %</a:t>
            </a:r>
            <a:endParaRPr lang="en-GB" sz="1698" b="0" kern="0" spc="-121" dirty="0">
              <a:solidFill>
                <a:srgbClr val="0070C0"/>
              </a:solidFill>
              <a:latin typeface="EC Square Sans Cond Pro Medium" panose="020B0606000000020004" pitchFamily="34" charset="0"/>
            </a:endParaRPr>
          </a:p>
        </p:txBody>
      </p:sp>
      <p:sp>
        <p:nvSpPr>
          <p:cNvPr id="12" name="object 2"/>
          <p:cNvSpPr txBox="1">
            <a:spLocks/>
          </p:cNvSpPr>
          <p:nvPr/>
        </p:nvSpPr>
        <p:spPr bwMode="auto">
          <a:xfrm>
            <a:off x="8672255" y="1164706"/>
            <a:ext cx="1574975" cy="37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marL="649849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F5494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  <a:lvl2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2pPr>
            <a:lvl3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3pPr>
            <a:lvl4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4pPr>
            <a:lvl5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5pPr>
            <a:lvl6pPr marL="1477976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6pPr>
            <a:lvl7pPr marL="2306102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7pPr>
            <a:lvl8pPr marL="3134228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8pPr>
            <a:lvl9pPr marL="3962355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/>
            <a:r>
              <a:rPr lang="en-GB" sz="2426" kern="0" dirty="0">
                <a:solidFill>
                  <a:srgbClr val="0070C0"/>
                </a:solidFill>
              </a:rPr>
              <a:t>2022</a:t>
            </a:r>
            <a:endParaRPr lang="en-GB" sz="2426" kern="0" spc="-121" dirty="0">
              <a:solidFill>
                <a:srgbClr val="0070C0"/>
              </a:solidFill>
              <a:latin typeface="EC Square Sans Cond Pro Medium" panose="020B0606000000020004" pitchFamily="34" charset="0"/>
            </a:endParaRPr>
          </a:p>
        </p:txBody>
      </p:sp>
      <p:sp>
        <p:nvSpPr>
          <p:cNvPr id="11" name="object 2"/>
          <p:cNvSpPr txBox="1">
            <a:spLocks/>
          </p:cNvSpPr>
          <p:nvPr/>
        </p:nvSpPr>
        <p:spPr bwMode="auto">
          <a:xfrm>
            <a:off x="830955" y="1164706"/>
            <a:ext cx="1574975" cy="37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marL="649849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0F5494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  <a:lvl2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2pPr>
            <a:lvl3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3pPr>
            <a:lvl4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4pPr>
            <a:lvl5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5pPr>
            <a:lvl6pPr marL="1477976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6pPr>
            <a:lvl7pPr marL="2306102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7pPr>
            <a:lvl8pPr marL="3134228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8pPr>
            <a:lvl9pPr marL="3962355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/>
            <a:r>
              <a:rPr lang="en-GB" sz="2426" kern="0" dirty="0">
                <a:solidFill>
                  <a:srgbClr val="0070C0"/>
                </a:solidFill>
              </a:rPr>
              <a:t>20</a:t>
            </a:r>
            <a:r>
              <a:rPr lang="pl-PL" sz="2426" kern="0" dirty="0">
                <a:solidFill>
                  <a:srgbClr val="0070C0"/>
                </a:solidFill>
              </a:rPr>
              <a:t>2</a:t>
            </a:r>
            <a:r>
              <a:rPr lang="fr-BE" sz="2426" kern="0" dirty="0">
                <a:solidFill>
                  <a:srgbClr val="0070C0"/>
                </a:solidFill>
              </a:rPr>
              <a:t>1</a:t>
            </a:r>
            <a:endParaRPr lang="en-GB" sz="2426" kern="0" spc="-121" dirty="0">
              <a:solidFill>
                <a:srgbClr val="0070C0"/>
              </a:solidFill>
              <a:latin typeface="EC Square Sans Cond Pro Medium" panose="020B06060000000200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76" y="1292818"/>
            <a:ext cx="3745368" cy="38798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708" y="1260038"/>
            <a:ext cx="3779165" cy="39126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686" y="2533157"/>
            <a:ext cx="1559292" cy="229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5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_EPKit Forecast Winter Theme">
    <a:dk1>
      <a:sysClr val="windowText" lastClr="000000"/>
    </a:dk1>
    <a:lt1>
      <a:sysClr val="window" lastClr="FFFFFF"/>
    </a:lt1>
    <a:dk2>
      <a:srgbClr val="4C70A7"/>
    </a:dk2>
    <a:lt2>
      <a:srgbClr val="F2F2F2"/>
    </a:lt2>
    <a:accent1>
      <a:srgbClr val="8CD8F6"/>
    </a:accent1>
    <a:accent2>
      <a:srgbClr val="419BD3"/>
    </a:accent2>
    <a:accent3>
      <a:srgbClr val="0F5494"/>
    </a:accent3>
    <a:accent4>
      <a:srgbClr val="FAA916"/>
    </a:accent4>
    <a:accent5>
      <a:srgbClr val="D08806"/>
    </a:accent5>
    <a:accent6>
      <a:srgbClr val="FCDA9E"/>
    </a:accent6>
    <a:hlink>
      <a:srgbClr val="99ABCB"/>
    </a:hlink>
    <a:folHlink>
      <a:srgbClr val="C7D1E3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7CDCA61137D46922835CA98C0641D" ma:contentTypeVersion="4" ma:contentTypeDescription="Create a new document." ma:contentTypeScope="" ma:versionID="94a286daa103381ba37fcde94331fb1d">
  <xsd:schema xmlns:xsd="http://www.w3.org/2001/XMLSchema" xmlns:xs="http://www.w3.org/2001/XMLSchema" xmlns:p="http://schemas.microsoft.com/office/2006/metadata/properties" xmlns:ns2="b29b9b01-a41b-4cdd-ba34-21bb9c415350" targetNamespace="http://schemas.microsoft.com/office/2006/metadata/properties" ma:root="true" ma:fieldsID="a05883f8bbce1e2a844f9038ae28363f" ns2:_="">
    <xsd:import namespace="b29b9b01-a41b-4cdd-ba34-21bb9c4153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9b9b01-a41b-4cdd-ba34-21bb9c4153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64DD76-E3C0-4F31-A77F-87940A33CB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6914F3-5565-4602-8934-4319635777B0}">
  <ds:schemaRefs>
    <ds:schemaRef ds:uri="b29b9b01-a41b-4cdd-ba34-21bb9c41535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7AB18BB-4D03-47AE-A93D-7D97E2BC0A19}">
  <ds:schemaRefs>
    <ds:schemaRef ds:uri="http://schemas.microsoft.com/office/2006/metadata/properties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b29b9b01-a41b-4cdd-ba34-21bb9c41535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</TotalTime>
  <Words>653</Words>
  <Application>Microsoft Office PowerPoint</Application>
  <PresentationFormat>Widescreen</PresentationFormat>
  <Paragraphs>78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EC Square Sans Cond Pro</vt:lpstr>
      <vt:lpstr>EC Square Sans Cond Pro Medium</vt:lpstr>
      <vt:lpstr>EC Square Sans Pro</vt:lpstr>
      <vt:lpstr>EC Square Sans Pro Medium</vt:lpstr>
      <vt:lpstr>Times New Roman</vt:lpstr>
      <vt:lpstr>Wingdings</vt:lpstr>
      <vt:lpstr>Office Theme</vt:lpstr>
      <vt:lpstr>Economic outlook for the EU and Slovakia: Why Recovery Plan?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              The Slovak economy and        EU‘s Recovery plan </vt:lpstr>
      <vt:lpstr>Slovak economy – some light at the end of tunnel?</vt:lpstr>
      <vt:lpstr>                   Slovak economy - challenges</vt:lpstr>
      <vt:lpstr>Slovakia‘s automotive – robotisation champion?</vt:lpstr>
      <vt:lpstr>EU Structural and Investment Funds - absorption</vt:lpstr>
      <vt:lpstr>Slovakia – Recovery Plan (state of play)</vt:lpstr>
      <vt:lpstr>Economic outlook for the EU and Slovakia: Why Recovery Plan?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 Team Activitites</dc:title>
  <dc:creator>HERMANN Michal (COMM-BRATISLAVA-EXT)</dc:creator>
  <cp:lastModifiedBy>CECH Zdenek (SG-RECOVER-BRATISLAVA)</cp:lastModifiedBy>
  <cp:revision>40</cp:revision>
  <dcterms:created xsi:type="dcterms:W3CDTF">2021-02-16T13:26:11Z</dcterms:created>
  <dcterms:modified xsi:type="dcterms:W3CDTF">2021-03-23T16:27:26Z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0x01010021D7CDCA61137D46922835CA98C0641D</vt:lpwstr>
  </property>
</Properties>
</file>